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vml" ContentType="application/vnd.openxmlformats-officedocument.vmlDrawing"/>
  <Default Extension="png" ContentType="image/png"/>
  <Default Extension="bin" ContentType="application/vnd.openxmlformats-officedocument.oleObjec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3.xml" ContentType="application/vnd.openxmlformats-officedocument.theme+xml"/>
  <Override PartName="/ppt/tags/tag1.xml" ContentType="application/vnd.openxmlformats-officedocument.presentationml.tags+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4.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5.xml" ContentType="application/vnd.openxmlformats-officedocument.theme+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6.xml" ContentType="application/vnd.openxmlformats-officedocument.theme+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theme/theme7.xml" ContentType="application/vnd.openxmlformats-officedocument.theme+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theme/theme8.xml" ContentType="application/vnd.openxmlformats-officedocument.theme+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 id="2147483706" r:id="rId4"/>
    <p:sldMasterId id="2147483711" r:id="rId5"/>
    <p:sldMasterId id="2147483728" r:id="rId6"/>
    <p:sldMasterId id="2147483743" r:id="rId7"/>
    <p:sldMasterId id="2147483761" r:id="rId8"/>
    <p:sldMasterId id="2147483768" r:id="rId9"/>
  </p:sldMasterIdLst>
  <p:notesMasterIdLst>
    <p:notesMasterId r:id="rId38"/>
  </p:notesMasterIdLst>
  <p:sldIdLst>
    <p:sldId id="256" r:id="rId10"/>
    <p:sldId id="276" r:id="rId11"/>
    <p:sldId id="277" r:id="rId12"/>
    <p:sldId id="278" r:id="rId13"/>
    <p:sldId id="265" r:id="rId14"/>
    <p:sldId id="266" r:id="rId15"/>
    <p:sldId id="267" r:id="rId16"/>
    <p:sldId id="268" r:id="rId17"/>
    <p:sldId id="261" r:id="rId18"/>
    <p:sldId id="262" r:id="rId19"/>
    <p:sldId id="263" r:id="rId20"/>
    <p:sldId id="264" r:id="rId21"/>
    <p:sldId id="257" r:id="rId22"/>
    <p:sldId id="258" r:id="rId23"/>
    <p:sldId id="259" r:id="rId24"/>
    <p:sldId id="260" r:id="rId25"/>
    <p:sldId id="270" r:id="rId26"/>
    <p:sldId id="271" r:id="rId27"/>
    <p:sldId id="272" r:id="rId28"/>
    <p:sldId id="273" r:id="rId29"/>
    <p:sldId id="274" r:id="rId30"/>
    <p:sldId id="279" r:id="rId31"/>
    <p:sldId id="280" r:id="rId32"/>
    <p:sldId id="281" r:id="rId33"/>
    <p:sldId id="282" r:id="rId34"/>
    <p:sldId id="283" r:id="rId35"/>
    <p:sldId id="284" r:id="rId36"/>
    <p:sldId id="285"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20"/>
  </p:normalViewPr>
  <p:slideViewPr>
    <p:cSldViewPr snapToGrid="0">
      <p:cViewPr varScale="1">
        <p:scale>
          <a:sx n="105" d="100"/>
          <a:sy n="105" d="100"/>
        </p:scale>
        <p:origin x="84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1.xml"/><Relationship Id="rId21" Type="http://schemas.openxmlformats.org/officeDocument/2006/relationships/slide" Target="slides/slide12.xml"/><Relationship Id="rId22" Type="http://schemas.openxmlformats.org/officeDocument/2006/relationships/slide" Target="slides/slide13.xml"/><Relationship Id="rId23" Type="http://schemas.openxmlformats.org/officeDocument/2006/relationships/slide" Target="slides/slide14.xml"/><Relationship Id="rId24" Type="http://schemas.openxmlformats.org/officeDocument/2006/relationships/slide" Target="slides/slide15.xml"/><Relationship Id="rId25" Type="http://schemas.openxmlformats.org/officeDocument/2006/relationships/slide" Target="slides/slide16.xml"/><Relationship Id="rId26" Type="http://schemas.openxmlformats.org/officeDocument/2006/relationships/slide" Target="slides/slide17.xml"/><Relationship Id="rId27" Type="http://schemas.openxmlformats.org/officeDocument/2006/relationships/slide" Target="slides/slide18.xml"/><Relationship Id="rId28" Type="http://schemas.openxmlformats.org/officeDocument/2006/relationships/slide" Target="slides/slide19.xml"/><Relationship Id="rId29" Type="http://schemas.openxmlformats.org/officeDocument/2006/relationships/slide" Target="slides/slide20.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30" Type="http://schemas.openxmlformats.org/officeDocument/2006/relationships/slide" Target="slides/slide21.xml"/><Relationship Id="rId31" Type="http://schemas.openxmlformats.org/officeDocument/2006/relationships/slide" Target="slides/slide22.xml"/><Relationship Id="rId32" Type="http://schemas.openxmlformats.org/officeDocument/2006/relationships/slide" Target="slides/slide23.xml"/><Relationship Id="rId9" Type="http://schemas.openxmlformats.org/officeDocument/2006/relationships/slideMaster" Target="slideMasters/slideMaster9.xml"/><Relationship Id="rId6" Type="http://schemas.openxmlformats.org/officeDocument/2006/relationships/slideMaster" Target="slideMasters/slideMaster6.xml"/><Relationship Id="rId7" Type="http://schemas.openxmlformats.org/officeDocument/2006/relationships/slideMaster" Target="slideMasters/slideMaster7.xml"/><Relationship Id="rId8" Type="http://schemas.openxmlformats.org/officeDocument/2006/relationships/slideMaster" Target="slideMasters/slideMaster8.xml"/><Relationship Id="rId33" Type="http://schemas.openxmlformats.org/officeDocument/2006/relationships/slide" Target="slides/slide24.xml"/><Relationship Id="rId34" Type="http://schemas.openxmlformats.org/officeDocument/2006/relationships/slide" Target="slides/slide25.xml"/><Relationship Id="rId35" Type="http://schemas.openxmlformats.org/officeDocument/2006/relationships/slide" Target="slides/slide26.xml"/><Relationship Id="rId36" Type="http://schemas.openxmlformats.org/officeDocument/2006/relationships/slide" Target="slides/slide27.xml"/><Relationship Id="rId10" Type="http://schemas.openxmlformats.org/officeDocument/2006/relationships/slide" Target="slides/slide1.xml"/><Relationship Id="rId11" Type="http://schemas.openxmlformats.org/officeDocument/2006/relationships/slide" Target="slides/slide2.xml"/><Relationship Id="rId12" Type="http://schemas.openxmlformats.org/officeDocument/2006/relationships/slide" Target="slides/slide3.xml"/><Relationship Id="rId13" Type="http://schemas.openxmlformats.org/officeDocument/2006/relationships/slide" Target="slides/slide4.xml"/><Relationship Id="rId14" Type="http://schemas.openxmlformats.org/officeDocument/2006/relationships/slide" Target="slides/slide5.xml"/><Relationship Id="rId15" Type="http://schemas.openxmlformats.org/officeDocument/2006/relationships/slide" Target="slides/slide6.xml"/><Relationship Id="rId16" Type="http://schemas.openxmlformats.org/officeDocument/2006/relationships/slide" Target="slides/slide7.xml"/><Relationship Id="rId17" Type="http://schemas.openxmlformats.org/officeDocument/2006/relationships/slide" Target="slides/slide8.xml"/><Relationship Id="rId18" Type="http://schemas.openxmlformats.org/officeDocument/2006/relationships/slide" Target="slides/slide9.xml"/><Relationship Id="rId19" Type="http://schemas.openxmlformats.org/officeDocument/2006/relationships/slide" Target="slides/slide10.xml"/><Relationship Id="rId37" Type="http://schemas.openxmlformats.org/officeDocument/2006/relationships/slide" Target="slides/slide28.xml"/><Relationship Id="rId38" Type="http://schemas.openxmlformats.org/officeDocument/2006/relationships/notesMaster" Target="notesMasters/notesMaster1.xml"/><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3.emf"/></Relationships>
</file>

<file path=ppt/media/image1.jpg>
</file>

<file path=ppt/media/image10.jpg>
</file>

<file path=ppt/media/image11.jpeg>
</file>

<file path=ppt/media/image12.png>
</file>

<file path=ppt/media/image14.png>
</file>

<file path=ppt/media/image15.jpeg>
</file>

<file path=ppt/media/image16.jpg>
</file>

<file path=ppt/media/image17.jpg>
</file>

<file path=ppt/media/image18.png>
</file>

<file path=ppt/media/image19.jpg>
</file>

<file path=ppt/media/image2.png>
</file>

<file path=ppt/media/image20.jpg>
</file>

<file path=ppt/media/image21.jpg>
</file>

<file path=ppt/media/image22.jpg>
</file>

<file path=ppt/media/image23.jpg>
</file>

<file path=ppt/media/image24.jpg>
</file>

<file path=ppt/media/image25.jpeg>
</file>

<file path=ppt/media/image26.jpeg>
</file>

<file path=ppt/media/image27.png>
</file>

<file path=ppt/media/image28.png>
</file>

<file path=ppt/media/image3.png>
</file>

<file path=ppt/media/image30.png>
</file>

<file path=ppt/media/image31.png>
</file>

<file path=ppt/media/image32.jpeg>
</file>

<file path=ppt/media/image33.jpeg>
</file>

<file path=ppt/media/image34.png>
</file>

<file path=ppt/media/image35.jpeg>
</file>

<file path=ppt/media/image36.png>
</file>

<file path=ppt/media/image37.jpeg>
</file>

<file path=ppt/media/image38.jpeg>
</file>

<file path=ppt/media/image39.jpeg>
</file>

<file path=ppt/media/image4.png>
</file>

<file path=ppt/media/image40.jpeg>
</file>

<file path=ppt/media/image41.jpeg>
</file>

<file path=ppt/media/image42.jpeg>
</file>

<file path=ppt/media/image43.jpeg>
</file>

<file path=ppt/media/image44.jpeg>
</file>

<file path=ppt/media/image45.jpeg>
</file>

<file path=ppt/media/image46.png>
</file>

<file path=ppt/media/image47.png>
</file>

<file path=ppt/media/image48.png>
</file>

<file path=ppt/media/image49.png>
</file>

<file path=ppt/media/image5.jpg>
</file>

<file path=ppt/media/image50.png>
</file>

<file path=ppt/media/image51.png>
</file>

<file path=ppt/media/image52.jpeg>
</file>

<file path=ppt/media/image53.png>
</file>

<file path=ppt/media/image54.png>
</file>

<file path=ppt/media/image55.png>
</file>

<file path=ppt/media/image56.png>
</file>

<file path=ppt/media/image57.jpeg>
</file>

<file path=ppt/media/image58.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3EE6ED-3A20-436A-98BD-DF2202BA148B}" type="datetimeFigureOut">
              <a:rPr lang="en-AU" smtClean="0"/>
              <a:t>18/8/17</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ED7693-6626-4D5A-8C39-2472CB80F3D2}" type="slidenum">
              <a:rPr lang="en-AU" smtClean="0"/>
              <a:t>‹#›</a:t>
            </a:fld>
            <a:endParaRPr lang="en-AU"/>
          </a:p>
        </p:txBody>
      </p:sp>
    </p:spTree>
    <p:extLst>
      <p:ext uri="{BB962C8B-B14F-4D97-AF65-F5344CB8AC3E}">
        <p14:creationId xmlns:p14="http://schemas.microsoft.com/office/powerpoint/2010/main" val="1619167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theodi.org/blog/invitation-to-tender-companies-experienced-with-developing-open-standards-for-data-to-document-their-tools-and-processes" TargetMode="External"/><Relationship Id="rId4" Type="http://schemas.openxmlformats.org/officeDocument/2006/relationships/hyperlink" Target="http://www.algim.org.nz/globalassets/whitepapers/linked-data-white-paper-final.pdf" TargetMode="External"/><Relationship Id="rId5" Type="http://schemas.openxmlformats.org/officeDocument/2006/relationships/hyperlink" Target="https://www.w3.org/2016/11/sdsvoc/report" TargetMode="External"/><Relationship Id="rId6" Type="http://schemas.openxmlformats.org/officeDocument/2006/relationships/hyperlink" Target="http://www.lcaforum.ch/portals/0/df64/DF64-04_Srocka.pdf" TargetMode="External"/><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The Department of Finance</a:t>
            </a:r>
            <a:r>
              <a:rPr lang="en-AU" baseline="0" dirty="0" smtClean="0"/>
              <a:t> is the agency responsible for budget policy and government financial accountability – and for efficiency and transformation of the whole-of-government generally.</a:t>
            </a:r>
            <a:r>
              <a:rPr lang="en-AU" dirty="0" smtClean="0"/>
              <a:t/>
            </a:r>
            <a:br>
              <a:rPr lang="en-AU" dirty="0" smtClean="0"/>
            </a:br>
            <a:r>
              <a:rPr lang="en-AU" dirty="0" smtClean="0"/>
              <a:t>The Department</a:t>
            </a:r>
            <a:r>
              <a:rPr lang="en-AU" baseline="0" dirty="0" smtClean="0"/>
              <a:t> of Finance </a:t>
            </a:r>
            <a:r>
              <a:rPr lang="en-AU" i="1" baseline="0" dirty="0" smtClean="0"/>
              <a:t>had</a:t>
            </a:r>
            <a:r>
              <a:rPr lang="en-AU" baseline="0" dirty="0" smtClean="0"/>
              <a:t> some experience with linked data, and to a lesser extent semantic ontologies, when it looked after data.gov.au – when these activities moved as part of machinery-of-government changes so did those with the background. Finance can therefore be considered as similar to a new-comer in this field.</a:t>
            </a:r>
            <a:endParaRPr lang="en-AU"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6A5F22C-CF66-42DD-849E-A26B14E65E55}"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340624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DDDE140-6A4A-46BA-A3DD-3890B5357A08}" type="slidenum">
              <a:rPr kumimoji="0" lang="en-A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A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731687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32656" y="4343400"/>
            <a:ext cx="6264696" cy="4114800"/>
          </a:xfrm>
        </p:spPr>
        <p:txBody>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DDDE140-6A4A-46BA-A3DD-3890B5357A08}" type="slidenum">
              <a:rPr kumimoji="0" lang="en-A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AU"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864886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DDDE140-6A4A-46BA-A3DD-3890B5357A08}" type="slidenum">
              <a:rPr kumimoji="0" lang="en-A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A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425721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DDDE140-6A4A-46BA-A3DD-3890B5357A08}" type="slidenum">
              <a:rPr kumimoji="0" lang="en-A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A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540773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6FB5DB3-EAE8-4943-923A-6B909886A564}" type="slidenum">
              <a:rPr kumimoji="0" lang="en-A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A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449183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sz="100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6FB5DB3-EAE8-4943-923A-6B909886A564}" type="slidenum">
              <a:rPr kumimoji="0" lang="en-A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A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496456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4DDF248-C321-4B73-9E15-44F4038C3417}" type="slidenum">
              <a:rPr kumimoji="0" lang="en-A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AU"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919001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sz="90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4DDF248-C321-4B73-9E15-44F4038C3417}" type="slidenum">
              <a:rPr kumimoji="0" lang="en-A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AU"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8798368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6FB5DB3-EAE8-4943-923A-6B909886A564}" type="slidenum">
              <a:rPr kumimoji="0" lang="en-A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A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366856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Linked</a:t>
            </a:r>
            <a:r>
              <a:rPr lang="en-AU" baseline="0" dirty="0" smtClean="0"/>
              <a:t> data related work at the Department of Finance is currently centred on the AGRIF – which is being developed in order to enable the Digital Records Platform which was recently funded as part of the Transformation and Innovation stream of the APS Modernisation Fund.</a:t>
            </a:r>
          </a:p>
          <a:p>
            <a:r>
              <a:rPr lang="en-AU" baseline="0" dirty="0" smtClean="0"/>
              <a:t>The Framework intends to describe the structure, functions, and activities of the Australian Government so that this information can be used to contextualise the records created as part of government business processes. </a:t>
            </a:r>
            <a:br>
              <a:rPr lang="en-AU" baseline="0" dirty="0" smtClean="0"/>
            </a:br>
            <a:r>
              <a:rPr lang="en-AU" baseline="0" dirty="0" smtClean="0"/>
              <a:t/>
            </a:r>
            <a:br>
              <a:rPr lang="en-AU" baseline="0" dirty="0" smtClean="0"/>
            </a:br>
            <a:r>
              <a:rPr lang="en-AU" baseline="0" dirty="0" smtClean="0"/>
              <a:t>What are these records? Legally-speaking everything that isn’t exempted specifically in the Archives Act; but initially the focus is on those records that are typically ineffectively managed – natural language documents like email, business cases, draft policy, and so on.</a:t>
            </a:r>
            <a:br>
              <a:rPr lang="en-AU" baseline="0" dirty="0" smtClean="0"/>
            </a:br>
            <a:r>
              <a:rPr lang="en-AU" baseline="0" dirty="0" smtClean="0"/>
              <a:t/>
            </a:r>
            <a:br>
              <a:rPr lang="en-AU" baseline="0" dirty="0" smtClean="0"/>
            </a:br>
            <a:r>
              <a:rPr lang="en-AU" baseline="0" dirty="0" smtClean="0"/>
              <a:t>Part of the work involved is in building the capability of the APS to construct and maintain something like AGRIF – so it is not simply a technical or technological task.</a:t>
            </a:r>
          </a:p>
          <a:p>
            <a:r>
              <a:rPr lang="en-AU" baseline="0" dirty="0" smtClean="0"/>
              <a:t>That being said it </a:t>
            </a:r>
            <a:r>
              <a:rPr lang="en-AU" i="1" baseline="0" dirty="0" smtClean="0"/>
              <a:t>is</a:t>
            </a:r>
            <a:r>
              <a:rPr lang="en-AU" baseline="0" dirty="0" smtClean="0"/>
              <a:t> a fairly complex modelling task as it will need to consider a lot of existing, non-semantic or weakly-semantic, description of structure and business.</a:t>
            </a:r>
          </a:p>
          <a:p>
            <a:endParaRPr lang="en-AU" baseline="0" dirty="0" smtClean="0"/>
          </a:p>
          <a:p>
            <a:r>
              <a:rPr lang="en-AU" baseline="0" dirty="0" smtClean="0"/>
              <a:t>So far the “core” of the ontology – those elements that relate closest to describing information for the description and management of records – has been drafted. Work proceeds on the next stage which is to start mobilising experts in our four pilot agencies: Finance, NAA, APSC, and PM&amp;C.</a:t>
            </a:r>
            <a:endParaRPr lang="en-AU"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6A5F22C-CF66-42DD-849E-A26B14E65E55}"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124634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Many people have noticed the need for</a:t>
            </a:r>
            <a:r>
              <a:rPr lang="en-AU" baseline="0" dirty="0" smtClean="0"/>
              <a:t> an authoritative, persistent, rich, and most of all maintained representation of the Australian Government.</a:t>
            </a:r>
          </a:p>
          <a:p>
            <a:r>
              <a:rPr lang="en-AU" baseline="0" dirty="0" smtClean="0"/>
              <a:t>There have even been prior attempts!</a:t>
            </a:r>
          </a:p>
          <a:p>
            <a:endParaRPr lang="en-AU" baseline="0" dirty="0" smtClean="0"/>
          </a:p>
          <a:p>
            <a:r>
              <a:rPr lang="en-AU" baseline="0" dirty="0" smtClean="0"/>
              <a:t>In engaging with stakeholders within Finance on the AGRIF work it has been noted that it might be entirely possible to use parts of AGRIF to support business activities that are not strictly records management related (although obviously they create records).</a:t>
            </a:r>
            <a:br>
              <a:rPr lang="en-AU" baseline="0" dirty="0" smtClean="0"/>
            </a:br>
            <a:r>
              <a:rPr lang="en-AU" baseline="0" dirty="0" smtClean="0"/>
              <a:t>As a result of this we are managing any new expectations without trying to discourage people from investigating any opportunities.</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6A5F22C-CF66-42DD-849E-A26B14E65E55}"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A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12437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See presentations by </a:t>
            </a:r>
            <a:r>
              <a:rPr lang="en-AU" dirty="0" err="1" smtClean="0"/>
              <a:t>Ric</a:t>
            </a:r>
            <a:r>
              <a:rPr lang="en-AU" dirty="0" smtClean="0"/>
              <a:t>,</a:t>
            </a:r>
            <a:r>
              <a:rPr lang="en-AU" baseline="0" dirty="0" smtClean="0"/>
              <a:t> Siu-Ming</a:t>
            </a:r>
          </a:p>
          <a:p>
            <a:r>
              <a:rPr lang="en-AU" baseline="0" dirty="0" smtClean="0"/>
              <a:t>See description in submission to Productivity Commission http://www.pc.gov.au/__data/assets/pdf_file/0017/203183/sub046-data-access.pdf</a:t>
            </a:r>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591108EF-97AB-46D6-9A87-FF6B2234681D}" type="slidenum">
              <a:rPr kumimoji="0" lang="en-AU" sz="12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6</a:t>
            </a:fld>
            <a:endParaRPr kumimoji="0" lang="en-AU" sz="1200" b="0" i="0" u="none" strike="noStrike" kern="1200" cap="none" spc="0" normalizeH="0" baseline="0" noProof="0" dirty="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21843372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kern="1200" dirty="0" smtClean="0">
                <a:solidFill>
                  <a:schemeClr val="tx1"/>
                </a:solidFill>
                <a:effectLst/>
                <a:latin typeface="Arial" charset="0"/>
                <a:ea typeface="+mn-ea"/>
                <a:cs typeface="+mn-cs"/>
              </a:rPr>
              <a:t>Australian Bureau of Statistics With Bureau of Infrastructure, Transport and Regional Economics </a:t>
            </a:r>
          </a:p>
          <a:p>
            <a:r>
              <a:rPr lang="en-AU" sz="1200" b="0" kern="1200" dirty="0" smtClean="0">
                <a:solidFill>
                  <a:schemeClr val="tx1"/>
                </a:solidFill>
                <a:effectLst/>
                <a:latin typeface="Arial" charset="0"/>
                <a:ea typeface="+mn-ea"/>
                <a:cs typeface="+mn-cs"/>
              </a:rPr>
              <a:t>Aim to understand pattern of movement of freight and utilisation of </a:t>
            </a:r>
            <a:r>
              <a:rPr lang="en-AU" sz="1200" b="0" kern="1200" dirty="0" err="1" smtClean="0">
                <a:solidFill>
                  <a:schemeClr val="tx1"/>
                </a:solidFill>
                <a:effectLst/>
                <a:latin typeface="Arial" charset="0"/>
                <a:ea typeface="+mn-ea"/>
                <a:cs typeface="+mn-cs"/>
              </a:rPr>
              <a:t>infrastucture</a:t>
            </a:r>
            <a:r>
              <a:rPr lang="en-AU" sz="1200" b="0" kern="1200" dirty="0" smtClean="0">
                <a:solidFill>
                  <a:schemeClr val="tx1"/>
                </a:solidFill>
                <a:effectLst/>
                <a:latin typeface="Arial" charset="0"/>
                <a:ea typeface="+mn-ea"/>
                <a:cs typeface="+mn-cs"/>
              </a:rPr>
              <a:t> for planning (roads, warehousing, fuel), productivity analysis, regional development </a:t>
            </a:r>
          </a:p>
          <a:p>
            <a:r>
              <a:rPr lang="en-AU" sz="1200" b="0" kern="1200" dirty="0" smtClean="0">
                <a:solidFill>
                  <a:schemeClr val="tx1"/>
                </a:solidFill>
                <a:effectLst/>
                <a:latin typeface="Arial" charset="0"/>
                <a:ea typeface="+mn-ea"/>
                <a:cs typeface="+mn-cs"/>
              </a:rPr>
              <a:t>Using linked data methods for linking and analysing </a:t>
            </a:r>
          </a:p>
          <a:p>
            <a:pPr marL="171450" indent="-171450">
              <a:buFontTx/>
              <a:buChar char="-"/>
            </a:pPr>
            <a:r>
              <a:rPr lang="en-AU" sz="1200" b="0" kern="1200" dirty="0" smtClean="0">
                <a:solidFill>
                  <a:schemeClr val="tx1"/>
                </a:solidFill>
                <a:effectLst/>
                <a:latin typeface="Arial" charset="0"/>
                <a:ea typeface="+mn-ea"/>
                <a:cs typeface="+mn-cs"/>
              </a:rPr>
              <a:t>In-vehicle telematics from 10-20 freight haulers </a:t>
            </a:r>
          </a:p>
          <a:p>
            <a:pPr marL="171450" indent="-171450">
              <a:buFontTx/>
              <a:buChar char="-"/>
            </a:pPr>
            <a:r>
              <a:rPr lang="en-AU" sz="1200" b="0" kern="1200" dirty="0" smtClean="0">
                <a:solidFill>
                  <a:schemeClr val="tx1"/>
                </a:solidFill>
                <a:effectLst/>
                <a:latin typeface="Arial" charset="0"/>
                <a:ea typeface="+mn-ea"/>
                <a:cs typeface="+mn-cs"/>
              </a:rPr>
              <a:t>Freight transactional data </a:t>
            </a:r>
          </a:p>
          <a:p>
            <a:pPr marL="171450" indent="-171450">
              <a:buFontTx/>
              <a:buChar char="-"/>
            </a:pPr>
            <a:r>
              <a:rPr lang="en-AU" sz="1200" b="0" kern="1200" dirty="0" smtClean="0">
                <a:solidFill>
                  <a:schemeClr val="tx1"/>
                </a:solidFill>
                <a:effectLst/>
                <a:latin typeface="Arial" charset="0"/>
                <a:ea typeface="+mn-ea"/>
                <a:cs typeface="+mn-cs"/>
              </a:rPr>
              <a:t>Regional socio-economic data </a:t>
            </a:r>
          </a:p>
          <a:p>
            <a:r>
              <a:rPr lang="en-AU" sz="1200" b="0" kern="1200" dirty="0" smtClean="0">
                <a:solidFill>
                  <a:schemeClr val="tx1"/>
                </a:solidFill>
                <a:effectLst/>
                <a:latin typeface="Arial" charset="0"/>
                <a:ea typeface="+mn-ea"/>
                <a:cs typeface="+mn-cs"/>
              </a:rPr>
              <a:t>Contact: </a:t>
            </a:r>
            <a:r>
              <a:rPr lang="en-AU" sz="1200" b="0" kern="1200" dirty="0" err="1" smtClean="0">
                <a:solidFill>
                  <a:schemeClr val="tx1"/>
                </a:solidFill>
                <a:effectLst/>
                <a:latin typeface="Arial" charset="0"/>
                <a:ea typeface="+mn-ea"/>
                <a:cs typeface="+mn-cs"/>
              </a:rPr>
              <a:t>Ric</a:t>
            </a:r>
            <a:r>
              <a:rPr lang="en-AU" sz="1200" b="0" kern="1200" dirty="0" smtClean="0">
                <a:solidFill>
                  <a:schemeClr val="tx1"/>
                </a:solidFill>
                <a:effectLst/>
                <a:latin typeface="Arial" charset="0"/>
                <a:ea typeface="+mn-ea"/>
                <a:cs typeface="+mn-cs"/>
              </a:rPr>
              <a:t> Clarke (ABS)</a:t>
            </a:r>
          </a:p>
          <a:p>
            <a:endParaRPr lang="en-AU" sz="1200" b="0" kern="1200" dirty="0" smtClean="0">
              <a:solidFill>
                <a:schemeClr val="tx1"/>
              </a:solidFill>
              <a:effectLst/>
              <a:latin typeface="Arial" charset="0"/>
              <a:ea typeface="+mn-ea"/>
              <a:cs typeface="+mn-cs"/>
            </a:endParaRPr>
          </a:p>
          <a:p>
            <a:r>
              <a:rPr lang="en-AU" sz="1200" b="0" kern="1200" dirty="0" smtClean="0">
                <a:solidFill>
                  <a:schemeClr val="tx1"/>
                </a:solidFill>
                <a:effectLst/>
                <a:latin typeface="Arial" charset="0"/>
                <a:ea typeface="+mn-ea"/>
                <a:cs typeface="+mn-cs"/>
              </a:rPr>
              <a:t>United Nations Committee of Experts on Global Geospatial Information Management (</a:t>
            </a:r>
            <a:r>
              <a:rPr lang="en-AU" sz="1200" b="0" i="1" kern="1200" dirty="0" smtClean="0">
                <a:solidFill>
                  <a:schemeClr val="tx1"/>
                </a:solidFill>
                <a:effectLst/>
                <a:latin typeface="Arial" charset="0"/>
                <a:ea typeface="+mn-ea"/>
                <a:cs typeface="+mn-cs"/>
              </a:rPr>
              <a:t>UN</a:t>
            </a:r>
            <a:r>
              <a:rPr lang="en-AU" sz="1200" b="0" kern="1200" dirty="0" smtClean="0">
                <a:solidFill>
                  <a:schemeClr val="tx1"/>
                </a:solidFill>
                <a:effectLst/>
                <a:latin typeface="Arial" charset="0"/>
                <a:ea typeface="+mn-ea"/>
                <a:cs typeface="+mn-cs"/>
              </a:rPr>
              <a:t>-</a:t>
            </a:r>
            <a:r>
              <a:rPr lang="en-AU" sz="1200" b="0" i="1" kern="1200" dirty="0" smtClean="0">
                <a:solidFill>
                  <a:schemeClr val="tx1"/>
                </a:solidFill>
                <a:effectLst/>
                <a:latin typeface="Arial" charset="0"/>
                <a:ea typeface="+mn-ea"/>
                <a:cs typeface="+mn-cs"/>
              </a:rPr>
              <a:t>GGIM</a:t>
            </a:r>
            <a:r>
              <a:rPr lang="en-AU" sz="1200" b="0" kern="1200" dirty="0" smtClean="0">
                <a:solidFill>
                  <a:schemeClr val="tx1"/>
                </a:solidFill>
                <a:effectLst/>
                <a:latin typeface="Arial" charset="0"/>
                <a:ea typeface="+mn-ea"/>
                <a:cs typeface="+mn-cs"/>
              </a:rPr>
              <a:t>) </a:t>
            </a:r>
            <a:endParaRPr lang="en-AU"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14125A7C-3329-4575-A1F2-15F3D3EC10A2}" type="slidenum">
              <a:rPr kumimoji="0" lang="en-AU" sz="12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7</a:t>
            </a:fld>
            <a:endParaRPr kumimoji="0" lang="en-AU" sz="12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12630494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AU" sz="1200" b="0" i="0" u="none" strike="noStrike" baseline="0" dirty="0" smtClean="0">
                <a:solidFill>
                  <a:schemeClr val="tx1"/>
                </a:solidFill>
                <a:latin typeface="Corbel" panose="020B0503020204020204" pitchFamily="34" charset="0"/>
                <a:ea typeface="+mn-ea"/>
                <a:cs typeface="+mn-cs"/>
              </a:rPr>
              <a:t>ODI:</a:t>
            </a:r>
            <a:endParaRPr lang="en-AU" dirty="0" smtClean="0"/>
          </a:p>
          <a:p>
            <a:pPr lvl="1"/>
            <a:r>
              <a:rPr lang="en-AU" dirty="0" smtClean="0">
                <a:hlinkClick r:id="rId3"/>
              </a:rPr>
              <a:t>https://theodi.org/blog/invitation-to-tender-companies-experienced-with-developing-open-standards-for-data-to-document-their-tools-and-processes</a:t>
            </a:r>
            <a:r>
              <a:rPr lang="en-AU" dirty="0" smtClean="0"/>
              <a:t> </a:t>
            </a:r>
          </a:p>
          <a:p>
            <a:pPr lvl="1"/>
            <a:endParaRPr lang="en-AU" dirty="0" smtClean="0"/>
          </a:p>
          <a:p>
            <a:pPr lvl="1"/>
            <a:r>
              <a:rPr lang="en-AU" dirty="0" smtClean="0"/>
              <a:t>NZ</a:t>
            </a:r>
          </a:p>
          <a:p>
            <a:pPr lvl="1"/>
            <a:r>
              <a:rPr lang="en-AU" dirty="0" smtClean="0"/>
              <a:t>Linked Data for Interlinked Local Government </a:t>
            </a:r>
            <a:r>
              <a:rPr lang="en-AU" dirty="0" smtClean="0">
                <a:hlinkClick r:id="rId4"/>
              </a:rPr>
              <a:t>http://www.algim.org.nz/globalassets/whitepapers/linked-data-white-paper-final.pdf</a:t>
            </a:r>
            <a:r>
              <a:rPr lang="en-AU" dirty="0" smtClean="0"/>
              <a:t> </a:t>
            </a:r>
          </a:p>
          <a:p>
            <a:pPr lvl="1"/>
            <a:endParaRPr lang="en-AU" dirty="0" smtClean="0"/>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AU" dirty="0" smtClean="0"/>
              <a:t>Discussion on your JSON is not my JSON at </a:t>
            </a:r>
            <a:r>
              <a:rPr lang="en-AU" dirty="0" smtClean="0">
                <a:hlinkClick r:id="rId5"/>
              </a:rPr>
              <a:t>https://www.w3.org/2016/11/sdsvoc/report</a:t>
            </a:r>
            <a:r>
              <a:rPr lang="en-AU" dirty="0" smtClean="0"/>
              <a:t> </a:t>
            </a:r>
          </a:p>
          <a:p>
            <a:pPr lvl="1"/>
            <a:endParaRPr lang="en-AU" dirty="0" smtClean="0"/>
          </a:p>
          <a:p>
            <a:pPr lvl="1"/>
            <a:endParaRPr lang="en-AU" dirty="0" smtClean="0"/>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AU" dirty="0" smtClean="0"/>
              <a:t>JSON-LD users </a:t>
            </a:r>
            <a:r>
              <a:rPr lang="en-AU" dirty="0" smtClean="0">
                <a:hlinkClick r:id="rId6"/>
              </a:rPr>
              <a:t>http://www.lcaforum.ch/portals/0/df64/DF64-04_Srocka.pdf</a:t>
            </a:r>
            <a:r>
              <a:rPr lang="en-AU" dirty="0" smtClean="0"/>
              <a:t> </a:t>
            </a:r>
          </a:p>
          <a:p>
            <a:pPr lvl="1"/>
            <a:endParaRPr lang="en-AU"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AU" sz="1200" b="0" i="0" u="none" strike="noStrike" baseline="0" dirty="0" smtClean="0">
              <a:solidFill>
                <a:schemeClr val="tx1"/>
              </a:solidFill>
              <a:latin typeface="Corbel" panose="020B0503020204020204" pitchFamily="34" charset="0"/>
              <a:ea typeface="+mn-ea"/>
              <a:cs typeface="+mn-cs"/>
            </a:endParaRPr>
          </a:p>
          <a:p>
            <a:endParaRPr lang="en-AU"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14125A7C-3329-4575-A1F2-15F3D3EC10A2}" type="slidenum">
              <a:rPr kumimoji="0" lang="en-AU" sz="12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8</a:t>
            </a:fld>
            <a:endParaRPr kumimoji="0" lang="en-AU" sz="12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26766179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75C3270-D5B6-4AE0-BFEC-3BB548CBAE0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65349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AU"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75C3270-D5B6-4AE0-BFEC-3BB548CBAE0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222724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75C3270-D5B6-4AE0-BFEC-3BB548CBAE0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215870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0.jpg"/></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1.jpg"/></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2.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4.jpg"/></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5.jpeg"/></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6.jpe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6.png"/><Relationship Id="rId1" Type="http://schemas.openxmlformats.org/officeDocument/2006/relationships/slideMaster" Target="../slideMasters/slideMaster3.xml"/><Relationship Id="rId2" Type="http://schemas.openxmlformats.org/officeDocument/2006/relationships/image" Target="../media/image7.jp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jpg"/><Relationship Id="rId3" Type="http://schemas.openxmlformats.org/officeDocument/2006/relationships/image" Target="../media/image8.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jpg"/><Relationship Id="rId3" Type="http://schemas.openxmlformats.org/officeDocument/2006/relationships/image" Target="../media/image8.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1.jpe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2.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3" Type="http://schemas.openxmlformats.org/officeDocument/2006/relationships/slideMaster" Target="../slideMasters/slideMaster3.xml"/><Relationship Id="rId4" Type="http://schemas.openxmlformats.org/officeDocument/2006/relationships/oleObject" Target="../embeddings/oleObject1.bin"/><Relationship Id="rId5" Type="http://schemas.openxmlformats.org/officeDocument/2006/relationships/image" Target="../media/image13.emf"/><Relationship Id="rId1" Type="http://schemas.openxmlformats.org/officeDocument/2006/relationships/vmlDrawing" Target="../drawings/vmlDrawing1.vml"/><Relationship Id="rId2" Type="http://schemas.openxmlformats.org/officeDocument/2006/relationships/tags" Target="../tags/tag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5.jpe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7.jpg"/><Relationship Id="rId3" Type="http://schemas.openxmlformats.org/officeDocument/2006/relationships/image" Target="../media/image18.pn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7.jpg"/></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AU"/>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AU"/>
          </a:p>
        </p:txBody>
      </p:sp>
      <p:sp>
        <p:nvSpPr>
          <p:cNvPr id="4" name="Date Placeholder 3"/>
          <p:cNvSpPr>
            <a:spLocks noGrp="1"/>
          </p:cNvSpPr>
          <p:nvPr>
            <p:ph type="dt" sz="half" idx="10"/>
          </p:nvPr>
        </p:nvSpPr>
        <p:spPr/>
        <p:txBody>
          <a:bodyPr/>
          <a:lstStyle/>
          <a:p>
            <a:fld id="{B9F0E8C6-7996-4E80-AB47-3CCC9E5B2F7A}" type="datetimeFigureOut">
              <a:rPr lang="en-AU" smtClean="0"/>
              <a:t>18/8/17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87F9EF3F-889A-4880-BEDA-E47AE70D31CB}" type="slidenum">
              <a:rPr lang="en-AU" smtClean="0"/>
              <a:t>‹#›</a:t>
            </a:fld>
            <a:endParaRPr lang="en-AU"/>
          </a:p>
        </p:txBody>
      </p:sp>
    </p:spTree>
    <p:extLst>
      <p:ext uri="{BB962C8B-B14F-4D97-AF65-F5344CB8AC3E}">
        <p14:creationId xmlns:p14="http://schemas.microsoft.com/office/powerpoint/2010/main" val="33682661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B9F0E8C6-7996-4E80-AB47-3CCC9E5B2F7A}" type="datetimeFigureOut">
              <a:rPr lang="en-AU" smtClean="0"/>
              <a:t>18/8/17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87F9EF3F-889A-4880-BEDA-E47AE70D31CB}" type="slidenum">
              <a:rPr lang="en-AU" smtClean="0"/>
              <a:t>‹#›</a:t>
            </a:fld>
            <a:endParaRPr lang="en-AU"/>
          </a:p>
        </p:txBody>
      </p:sp>
    </p:spTree>
    <p:extLst>
      <p:ext uri="{BB962C8B-B14F-4D97-AF65-F5344CB8AC3E}">
        <p14:creationId xmlns:p14="http://schemas.microsoft.com/office/powerpoint/2010/main" val="3516062217"/>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hart/Table Blue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2"/>
                </a:solidFill>
              </a:defRPr>
            </a:lvl1pPr>
          </a:lstStyle>
          <a:p>
            <a:r>
              <a:rPr lang="en-US" smtClean="0"/>
              <a:t>Click to edit Master title style</a:t>
            </a:r>
            <a:endParaRPr lang="en-AU"/>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6" name="Slide Number Placeholder 5"/>
          <p:cNvSpPr>
            <a:spLocks noGrp="1"/>
          </p:cNvSpPr>
          <p:nvPr>
            <p:ph type="sldNum" sz="quarter" idx="12"/>
          </p:nvPr>
        </p:nvSpPr>
        <p:spPr/>
        <p:txBody>
          <a:bodyPr/>
          <a:lstStyle/>
          <a:p>
            <a:fld id="{1E312DB4-4461-496E-BE8A-4915DF83011C}" type="slidenum">
              <a:rPr lang="en-AU" smtClean="0"/>
              <a:pPr/>
              <a:t>‹#›</a:t>
            </a:fld>
            <a:endParaRPr lang="en-AU"/>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AU" dirty="0"/>
          </a:p>
        </p:txBody>
      </p:sp>
    </p:spTree>
    <p:extLst>
      <p:ext uri="{BB962C8B-B14F-4D97-AF65-F5344CB8AC3E}">
        <p14:creationId xmlns:p14="http://schemas.microsoft.com/office/powerpoint/2010/main" val="1448990571"/>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Chart/Table Green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75000"/>
                  </a:schemeClr>
                </a:solidFill>
              </a:defRPr>
            </a:lvl1pPr>
          </a:lstStyle>
          <a:p>
            <a:r>
              <a:rPr lang="en-US" smtClean="0"/>
              <a:t>Click to edit Master title style</a:t>
            </a:r>
            <a:endParaRPr lang="en-AU" dirty="0"/>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6" name="Slide Number Placeholder 5"/>
          <p:cNvSpPr>
            <a:spLocks noGrp="1"/>
          </p:cNvSpPr>
          <p:nvPr>
            <p:ph type="sldNum" sz="quarter" idx="12"/>
          </p:nvPr>
        </p:nvSpPr>
        <p:spPr/>
        <p:txBody>
          <a:bodyPr/>
          <a:lstStyle/>
          <a:p>
            <a:fld id="{1E312DB4-4461-496E-BE8A-4915DF83011C}" type="slidenum">
              <a:rPr lang="en-AU" smtClean="0"/>
              <a:pPr/>
              <a:t>‹#›</a:t>
            </a:fld>
            <a:endParaRPr lang="en-AU"/>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AU" dirty="0"/>
          </a:p>
        </p:txBody>
      </p:sp>
    </p:spTree>
    <p:extLst>
      <p:ext uri="{BB962C8B-B14F-4D97-AF65-F5344CB8AC3E}">
        <p14:creationId xmlns:p14="http://schemas.microsoft.com/office/powerpoint/2010/main" val="3326568636"/>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Chart/Table Grey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7B7B7A"/>
                </a:solidFill>
              </a:defRPr>
            </a:lvl1pPr>
          </a:lstStyle>
          <a:p>
            <a:r>
              <a:rPr lang="en-US" smtClean="0"/>
              <a:t>Click to edit Master title style</a:t>
            </a:r>
            <a:endParaRPr lang="en-AU"/>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6" name="Slide Number Placeholder 5"/>
          <p:cNvSpPr>
            <a:spLocks noGrp="1"/>
          </p:cNvSpPr>
          <p:nvPr>
            <p:ph type="sldNum" sz="quarter" idx="12"/>
          </p:nvPr>
        </p:nvSpPr>
        <p:spPr/>
        <p:txBody>
          <a:bodyPr/>
          <a:lstStyle/>
          <a:p>
            <a:fld id="{1E312DB4-4461-496E-BE8A-4915DF83011C}" type="slidenum">
              <a:rPr lang="en-AU" smtClean="0"/>
              <a:pPr/>
              <a:t>‹#›</a:t>
            </a:fld>
            <a:endParaRPr lang="en-AU"/>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AU" dirty="0"/>
          </a:p>
        </p:txBody>
      </p:sp>
    </p:spTree>
    <p:extLst>
      <p:ext uri="{BB962C8B-B14F-4D97-AF65-F5344CB8AC3E}">
        <p14:creationId xmlns:p14="http://schemas.microsoft.com/office/powerpoint/2010/main" val="803050671"/>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Divider Blue">
    <p:spTree>
      <p:nvGrpSpPr>
        <p:cNvPr id="1" name=""/>
        <p:cNvGrpSpPr/>
        <p:nvPr/>
      </p:nvGrpSpPr>
      <p:grpSpPr>
        <a:xfrm>
          <a:off x="0" y="0"/>
          <a:ext cx="0" cy="0"/>
          <a:chOff x="0" y="0"/>
          <a:chExt cx="0" cy="0"/>
        </a:xfrm>
      </p:grpSpPr>
      <p:sp>
        <p:nvSpPr>
          <p:cNvPr id="8" name="Rectangle 6"/>
          <p:cNvSpPr>
            <a:spLocks noChangeArrowheads="1"/>
          </p:cNvSpPr>
          <p:nvPr userDrawn="1"/>
        </p:nvSpPr>
        <p:spPr bwMode="auto">
          <a:xfrm>
            <a:off x="-88899" y="0"/>
            <a:ext cx="12280900" cy="6858000"/>
          </a:xfrm>
          <a:prstGeom prst="rect">
            <a:avLst/>
          </a:prstGeom>
          <a:solidFill>
            <a:schemeClr val="accent1"/>
          </a:solidFill>
          <a:ln>
            <a:solidFill>
              <a:srgbClr val="B8FFFE"/>
            </a:solidFill>
          </a:ln>
          <a:extLst/>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9" name="Freeform 7"/>
          <p:cNvSpPr>
            <a:spLocks/>
          </p:cNvSpPr>
          <p:nvPr userDrawn="1"/>
        </p:nvSpPr>
        <p:spPr bwMode="auto">
          <a:xfrm>
            <a:off x="5825067" y="5103813"/>
            <a:ext cx="541867" cy="0"/>
          </a:xfrm>
          <a:custGeom>
            <a:avLst/>
            <a:gdLst>
              <a:gd name="T0" fmla="*/ 0 w 256"/>
              <a:gd name="T1" fmla="*/ 256 w 256"/>
              <a:gd name="T2" fmla="*/ 256 w 256"/>
            </a:gdLst>
            <a:ahLst/>
            <a:cxnLst>
              <a:cxn ang="0">
                <a:pos x="T0" y="0"/>
              </a:cxn>
              <a:cxn ang="0">
                <a:pos x="T1" y="0"/>
              </a:cxn>
              <a:cxn ang="0">
                <a:pos x="T2" y="0"/>
              </a:cxn>
            </a:cxnLst>
            <a:rect l="0" t="0" r="r" b="b"/>
            <a:pathLst>
              <a:path w="256">
                <a:moveTo>
                  <a:pt x="0" y="0"/>
                </a:moveTo>
                <a:lnTo>
                  <a:pt x="256" y="0"/>
                </a:lnTo>
                <a:lnTo>
                  <a:pt x="256" y="0"/>
                </a:lnTo>
              </a:path>
            </a:pathLst>
          </a:custGeom>
          <a:solidFill>
            <a:schemeClr val="accent1"/>
          </a:solidFill>
          <a:ln w="12700" cap="flat">
            <a:solidFill>
              <a:srgbClr val="B8FFFE"/>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0" name="Freeform 8"/>
          <p:cNvSpPr>
            <a:spLocks/>
          </p:cNvSpPr>
          <p:nvPr userDrawn="1"/>
        </p:nvSpPr>
        <p:spPr bwMode="auto">
          <a:xfrm>
            <a:off x="5825067" y="1762125"/>
            <a:ext cx="541867" cy="0"/>
          </a:xfrm>
          <a:custGeom>
            <a:avLst/>
            <a:gdLst>
              <a:gd name="T0" fmla="*/ 0 w 256"/>
              <a:gd name="T1" fmla="*/ 256 w 256"/>
              <a:gd name="T2" fmla="*/ 256 w 256"/>
            </a:gdLst>
            <a:ahLst/>
            <a:cxnLst>
              <a:cxn ang="0">
                <a:pos x="T0" y="0"/>
              </a:cxn>
              <a:cxn ang="0">
                <a:pos x="T1" y="0"/>
              </a:cxn>
              <a:cxn ang="0">
                <a:pos x="T2" y="0"/>
              </a:cxn>
            </a:cxnLst>
            <a:rect l="0" t="0" r="r" b="b"/>
            <a:pathLst>
              <a:path w="256">
                <a:moveTo>
                  <a:pt x="0" y="0"/>
                </a:moveTo>
                <a:lnTo>
                  <a:pt x="256" y="0"/>
                </a:lnTo>
                <a:lnTo>
                  <a:pt x="256" y="0"/>
                </a:lnTo>
              </a:path>
            </a:pathLst>
          </a:custGeom>
          <a:solidFill>
            <a:schemeClr val="accent1"/>
          </a:solidFill>
          <a:ln w="12700" cap="flat">
            <a:solidFill>
              <a:srgbClr val="B8FFFE"/>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 name="Title 1"/>
          <p:cNvSpPr>
            <a:spLocks noGrp="1"/>
          </p:cNvSpPr>
          <p:nvPr userDrawn="1">
            <p:ph type="ctrTitle" hasCustomPrompt="1"/>
          </p:nvPr>
        </p:nvSpPr>
        <p:spPr>
          <a:xfrm>
            <a:off x="1551517" y="1778001"/>
            <a:ext cx="9120000" cy="3307347"/>
          </a:xfrm>
        </p:spPr>
        <p:txBody>
          <a:bodyPr anchor="ctr" anchorCtr="0">
            <a:noAutofit/>
          </a:bodyPr>
          <a:lstStyle>
            <a:lvl1pPr algn="ctr">
              <a:lnSpc>
                <a:spcPts val="4500"/>
              </a:lnSpc>
              <a:defRPr sz="4000" spc="-100" baseline="0">
                <a:solidFill>
                  <a:schemeClr val="bg1"/>
                </a:solidFill>
                <a:latin typeface="+mj-lt"/>
              </a:defRPr>
            </a:lvl1pPr>
          </a:lstStyle>
          <a:p>
            <a:r>
              <a:rPr lang="en-US" dirty="0" smtClean="0"/>
              <a:t>Divider/quote title</a:t>
            </a:r>
            <a:endParaRPr lang="en-AU" dirty="0"/>
          </a:p>
        </p:txBody>
      </p:sp>
    </p:spTree>
    <p:extLst>
      <p:ext uri="{BB962C8B-B14F-4D97-AF65-F5344CB8AC3E}">
        <p14:creationId xmlns:p14="http://schemas.microsoft.com/office/powerpoint/2010/main" val="314530823"/>
      </p:ext>
    </p:extLst>
  </p:cSld>
  <p:clrMapOvr>
    <a:masterClrMapping/>
  </p:clrMapOvr>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1_Divider Blue">
    <p:spTree>
      <p:nvGrpSpPr>
        <p:cNvPr id="1" name=""/>
        <p:cNvGrpSpPr/>
        <p:nvPr/>
      </p:nvGrpSpPr>
      <p:grpSpPr>
        <a:xfrm>
          <a:off x="0" y="0"/>
          <a:ext cx="0" cy="0"/>
          <a:chOff x="0" y="0"/>
          <a:chExt cx="0" cy="0"/>
        </a:xfrm>
      </p:grpSpPr>
      <p:sp>
        <p:nvSpPr>
          <p:cNvPr id="13" name="Rectangle 6"/>
          <p:cNvSpPr>
            <a:spLocks noChangeArrowheads="1"/>
          </p:cNvSpPr>
          <p:nvPr userDrawn="1"/>
        </p:nvSpPr>
        <p:spPr bwMode="auto">
          <a:xfrm>
            <a:off x="0" y="0"/>
            <a:ext cx="12192000" cy="68580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4" name="Freeform 7"/>
          <p:cNvSpPr>
            <a:spLocks/>
          </p:cNvSpPr>
          <p:nvPr userDrawn="1"/>
        </p:nvSpPr>
        <p:spPr bwMode="auto">
          <a:xfrm>
            <a:off x="5825067" y="5103813"/>
            <a:ext cx="541867" cy="0"/>
          </a:xfrm>
          <a:custGeom>
            <a:avLst/>
            <a:gdLst>
              <a:gd name="T0" fmla="*/ 0 w 256"/>
              <a:gd name="T1" fmla="*/ 256 w 256"/>
              <a:gd name="T2" fmla="*/ 256 w 256"/>
            </a:gdLst>
            <a:ahLst/>
            <a:cxnLst>
              <a:cxn ang="0">
                <a:pos x="T0" y="0"/>
              </a:cxn>
              <a:cxn ang="0">
                <a:pos x="T1" y="0"/>
              </a:cxn>
              <a:cxn ang="0">
                <a:pos x="T2" y="0"/>
              </a:cxn>
            </a:cxnLst>
            <a:rect l="0" t="0" r="r" b="b"/>
            <a:pathLst>
              <a:path w="256">
                <a:moveTo>
                  <a:pt x="0" y="0"/>
                </a:moveTo>
                <a:lnTo>
                  <a:pt x="256" y="0"/>
                </a:lnTo>
                <a:lnTo>
                  <a:pt x="256" y="0"/>
                </a:lnTo>
              </a:path>
            </a:pathLst>
          </a:custGeom>
          <a:solidFill>
            <a:schemeClr val="tx2"/>
          </a:solidFill>
          <a:ln w="12700" cap="flat">
            <a:solidFill>
              <a:schemeClr val="accent1"/>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5" name="Freeform 8"/>
          <p:cNvSpPr>
            <a:spLocks/>
          </p:cNvSpPr>
          <p:nvPr userDrawn="1"/>
        </p:nvSpPr>
        <p:spPr bwMode="auto">
          <a:xfrm>
            <a:off x="5825067" y="1762125"/>
            <a:ext cx="541867" cy="0"/>
          </a:xfrm>
          <a:custGeom>
            <a:avLst/>
            <a:gdLst>
              <a:gd name="T0" fmla="*/ 0 w 256"/>
              <a:gd name="T1" fmla="*/ 256 w 256"/>
              <a:gd name="T2" fmla="*/ 256 w 256"/>
            </a:gdLst>
            <a:ahLst/>
            <a:cxnLst>
              <a:cxn ang="0">
                <a:pos x="T0" y="0"/>
              </a:cxn>
              <a:cxn ang="0">
                <a:pos x="T1" y="0"/>
              </a:cxn>
              <a:cxn ang="0">
                <a:pos x="T2" y="0"/>
              </a:cxn>
            </a:cxnLst>
            <a:rect l="0" t="0" r="r" b="b"/>
            <a:pathLst>
              <a:path w="256">
                <a:moveTo>
                  <a:pt x="0" y="0"/>
                </a:moveTo>
                <a:lnTo>
                  <a:pt x="256" y="0"/>
                </a:lnTo>
                <a:lnTo>
                  <a:pt x="256" y="0"/>
                </a:lnTo>
              </a:path>
            </a:pathLst>
          </a:custGeom>
          <a:solidFill>
            <a:schemeClr val="tx2"/>
          </a:solidFill>
          <a:ln w="12700" cap="flat">
            <a:solidFill>
              <a:schemeClr val="accent1"/>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 name="Title 1"/>
          <p:cNvSpPr>
            <a:spLocks noGrp="1"/>
          </p:cNvSpPr>
          <p:nvPr userDrawn="1">
            <p:ph type="ctrTitle" hasCustomPrompt="1"/>
          </p:nvPr>
        </p:nvSpPr>
        <p:spPr>
          <a:xfrm>
            <a:off x="1536000" y="1778001"/>
            <a:ext cx="9120000" cy="3307346"/>
          </a:xfrm>
        </p:spPr>
        <p:txBody>
          <a:bodyPr anchor="ctr" anchorCtr="0">
            <a:noAutofit/>
          </a:bodyPr>
          <a:lstStyle>
            <a:lvl1pPr>
              <a:lnSpc>
                <a:spcPts val="4500"/>
              </a:lnSpc>
              <a:defRPr sz="4000" spc="-100" baseline="0">
                <a:solidFill>
                  <a:srgbClr val="4E4E4D"/>
                </a:solidFill>
                <a:latin typeface="+mj-lt"/>
              </a:defRPr>
            </a:lvl1pPr>
          </a:lstStyle>
          <a:p>
            <a:r>
              <a:rPr lang="en-US" dirty="0" smtClean="0"/>
              <a:t>Divider/quote title</a:t>
            </a:r>
            <a:endParaRPr lang="en-AU" dirty="0"/>
          </a:p>
        </p:txBody>
      </p:sp>
    </p:spTree>
    <p:extLst>
      <p:ext uri="{BB962C8B-B14F-4D97-AF65-F5344CB8AC3E}">
        <p14:creationId xmlns:p14="http://schemas.microsoft.com/office/powerpoint/2010/main" val="15052147"/>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2_Divider Blue">
    <p:spTree>
      <p:nvGrpSpPr>
        <p:cNvPr id="1" name=""/>
        <p:cNvGrpSpPr/>
        <p:nvPr/>
      </p:nvGrpSpPr>
      <p:grpSpPr>
        <a:xfrm>
          <a:off x="0" y="0"/>
          <a:ext cx="0" cy="0"/>
          <a:chOff x="0" y="0"/>
          <a:chExt cx="0" cy="0"/>
        </a:xfrm>
      </p:grpSpPr>
      <p:sp>
        <p:nvSpPr>
          <p:cNvPr id="13" name="Rectangle 6"/>
          <p:cNvSpPr>
            <a:spLocks noChangeArrowheads="1"/>
          </p:cNvSpPr>
          <p:nvPr userDrawn="1"/>
        </p:nvSpPr>
        <p:spPr bwMode="auto">
          <a:xfrm>
            <a:off x="0" y="0"/>
            <a:ext cx="12192000" cy="6858000"/>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4" name="Freeform 7"/>
          <p:cNvSpPr>
            <a:spLocks/>
          </p:cNvSpPr>
          <p:nvPr userDrawn="1"/>
        </p:nvSpPr>
        <p:spPr bwMode="auto">
          <a:xfrm>
            <a:off x="5825067" y="5103813"/>
            <a:ext cx="541867" cy="0"/>
          </a:xfrm>
          <a:custGeom>
            <a:avLst/>
            <a:gdLst>
              <a:gd name="T0" fmla="*/ 0 w 256"/>
              <a:gd name="T1" fmla="*/ 256 w 256"/>
              <a:gd name="T2" fmla="*/ 256 w 256"/>
            </a:gdLst>
            <a:ahLst/>
            <a:cxnLst>
              <a:cxn ang="0">
                <a:pos x="T0" y="0"/>
              </a:cxn>
              <a:cxn ang="0">
                <a:pos x="T1" y="0"/>
              </a:cxn>
              <a:cxn ang="0">
                <a:pos x="T2" y="0"/>
              </a:cxn>
            </a:cxnLst>
            <a:rect l="0" t="0" r="r" b="b"/>
            <a:pathLst>
              <a:path w="256">
                <a:moveTo>
                  <a:pt x="0" y="0"/>
                </a:moveTo>
                <a:lnTo>
                  <a:pt x="256" y="0"/>
                </a:lnTo>
                <a:lnTo>
                  <a:pt x="256" y="0"/>
                </a:lnTo>
              </a:path>
            </a:pathLst>
          </a:custGeom>
          <a:solidFill>
            <a:schemeClr val="tx2"/>
          </a:solidFill>
          <a:ln w="12700" cap="flat">
            <a:solidFill>
              <a:schemeClr val="accent1"/>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5" name="Freeform 8"/>
          <p:cNvSpPr>
            <a:spLocks/>
          </p:cNvSpPr>
          <p:nvPr userDrawn="1"/>
        </p:nvSpPr>
        <p:spPr bwMode="auto">
          <a:xfrm>
            <a:off x="5825067" y="1762125"/>
            <a:ext cx="541867" cy="0"/>
          </a:xfrm>
          <a:custGeom>
            <a:avLst/>
            <a:gdLst>
              <a:gd name="T0" fmla="*/ 0 w 256"/>
              <a:gd name="T1" fmla="*/ 256 w 256"/>
              <a:gd name="T2" fmla="*/ 256 w 256"/>
            </a:gdLst>
            <a:ahLst/>
            <a:cxnLst>
              <a:cxn ang="0">
                <a:pos x="T0" y="0"/>
              </a:cxn>
              <a:cxn ang="0">
                <a:pos x="T1" y="0"/>
              </a:cxn>
              <a:cxn ang="0">
                <a:pos x="T2" y="0"/>
              </a:cxn>
            </a:cxnLst>
            <a:rect l="0" t="0" r="r" b="b"/>
            <a:pathLst>
              <a:path w="256">
                <a:moveTo>
                  <a:pt x="0" y="0"/>
                </a:moveTo>
                <a:lnTo>
                  <a:pt x="256" y="0"/>
                </a:lnTo>
                <a:lnTo>
                  <a:pt x="256" y="0"/>
                </a:lnTo>
              </a:path>
            </a:pathLst>
          </a:custGeom>
          <a:solidFill>
            <a:schemeClr val="tx2"/>
          </a:solidFill>
          <a:ln w="12700"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 name="Title 1"/>
          <p:cNvSpPr>
            <a:spLocks noGrp="1"/>
          </p:cNvSpPr>
          <p:nvPr userDrawn="1">
            <p:ph type="ctrTitle" hasCustomPrompt="1"/>
          </p:nvPr>
        </p:nvSpPr>
        <p:spPr>
          <a:xfrm>
            <a:off x="1551517" y="1778001"/>
            <a:ext cx="9120000" cy="3307347"/>
          </a:xfrm>
        </p:spPr>
        <p:txBody>
          <a:bodyPr anchor="ctr" anchorCtr="0">
            <a:noAutofit/>
          </a:bodyPr>
          <a:lstStyle>
            <a:lvl1pPr>
              <a:lnSpc>
                <a:spcPts val="4500"/>
              </a:lnSpc>
              <a:defRPr sz="4000" spc="-100" baseline="0">
                <a:solidFill>
                  <a:schemeClr val="bg1"/>
                </a:solidFill>
                <a:latin typeface="+mj-lt"/>
              </a:defRPr>
            </a:lvl1pPr>
          </a:lstStyle>
          <a:p>
            <a:r>
              <a:rPr lang="en-US" dirty="0" smtClean="0"/>
              <a:t>Divider/quote title</a:t>
            </a:r>
            <a:endParaRPr lang="en-AU" dirty="0"/>
          </a:p>
        </p:txBody>
      </p:sp>
    </p:spTree>
    <p:extLst>
      <p:ext uri="{BB962C8B-B14F-4D97-AF65-F5344CB8AC3E}">
        <p14:creationId xmlns:p14="http://schemas.microsoft.com/office/powerpoint/2010/main" val="3508299673"/>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Segoe UI" panose="020B0502040204020203" pitchFamily="34" charset="0"/>
                <a:ea typeface="Segoe UI" panose="020B0502040204020203" pitchFamily="34" charset="0"/>
                <a:cs typeface="Segoe UI" panose="020B0502040204020203" pitchFamily="34" charset="0"/>
              </a:defRPr>
            </a:lvl1pPr>
          </a:lstStyle>
          <a:p>
            <a:r>
              <a:rPr lang="en-US" smtClean="0"/>
              <a:t>Click to edit Master title style</a:t>
            </a:r>
            <a:endParaRPr lang="en-AU"/>
          </a:p>
        </p:txBody>
      </p:sp>
      <p:sp>
        <p:nvSpPr>
          <p:cNvPr id="3" name="Content Placeholder 2"/>
          <p:cNvSpPr>
            <a:spLocks noGrp="1"/>
          </p:cNvSpPr>
          <p:nvPr>
            <p:ph idx="1"/>
          </p:nvPr>
        </p:nvSpPr>
        <p:spPr/>
        <p:txBody>
          <a:bodyPr/>
          <a:lstStyle>
            <a:lvl1pPr>
              <a:defRPr>
                <a:latin typeface="Segoe UI" panose="020B0502040204020203" pitchFamily="34" charset="0"/>
                <a:ea typeface="Segoe UI" panose="020B0502040204020203" pitchFamily="34" charset="0"/>
                <a:cs typeface="Segoe UI" panose="020B0502040204020203" pitchFamily="34" charset="0"/>
              </a:defRPr>
            </a:lvl1pPr>
            <a:lvl2pPr>
              <a:defRPr>
                <a:latin typeface="Segoe UI" panose="020B0502040204020203" pitchFamily="34" charset="0"/>
                <a:ea typeface="Segoe UI" panose="020B0502040204020203" pitchFamily="34" charset="0"/>
                <a:cs typeface="Segoe UI" panose="020B0502040204020203" pitchFamily="34" charset="0"/>
              </a:defRPr>
            </a:lvl2pPr>
            <a:lvl3pPr>
              <a:defRPr>
                <a:latin typeface="Segoe UI" panose="020B0502040204020203" pitchFamily="34" charset="0"/>
                <a:ea typeface="Segoe UI" panose="020B0502040204020203" pitchFamily="34" charset="0"/>
                <a:cs typeface="Segoe UI" panose="020B0502040204020203" pitchFamily="34" charset="0"/>
              </a:defRPr>
            </a:lvl3pPr>
            <a:lvl4pPr>
              <a:defRPr>
                <a:latin typeface="Segoe UI" panose="020B0502040204020203" pitchFamily="34" charset="0"/>
                <a:ea typeface="Segoe UI" panose="020B0502040204020203" pitchFamily="34" charset="0"/>
                <a:cs typeface="Segoe UI" panose="020B0502040204020203" pitchFamily="34" charset="0"/>
              </a:defRPr>
            </a:lvl4pPr>
            <a:lvl5pPr>
              <a:defRPr>
                <a:latin typeface="Segoe UI" panose="020B0502040204020203" pitchFamily="34" charset="0"/>
                <a:ea typeface="Segoe UI" panose="020B0502040204020203" pitchFamily="34" charset="0"/>
                <a:cs typeface="Segoe UI" panose="020B0502040204020203"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lvl1pPr>
              <a:defRPr>
                <a:latin typeface="Segoe UI" panose="020B0502040204020203" pitchFamily="34" charset="0"/>
                <a:ea typeface="Segoe UI" panose="020B0502040204020203" pitchFamily="34" charset="0"/>
                <a:cs typeface="Segoe UI" panose="020B0502040204020203" pitchFamily="34" charset="0"/>
              </a:defRPr>
            </a:lvl1pPr>
          </a:lstStyle>
          <a:p>
            <a:fld id="{5C642628-1D71-4B52-B131-4F20571C256E}" type="datetimeFigureOut">
              <a:rPr lang="en-AU" smtClean="0"/>
              <a:pPr/>
              <a:t>18/8/17</a:t>
            </a:fld>
            <a:endParaRPr lang="en-AU" dirty="0"/>
          </a:p>
        </p:txBody>
      </p:sp>
      <p:sp>
        <p:nvSpPr>
          <p:cNvPr id="5" name="Footer Placeholder 4"/>
          <p:cNvSpPr>
            <a:spLocks noGrp="1"/>
          </p:cNvSpPr>
          <p:nvPr>
            <p:ph type="ftr" sz="quarter" idx="11"/>
          </p:nvPr>
        </p:nvSpPr>
        <p:spPr/>
        <p:txBody>
          <a:bodyPr/>
          <a:lstStyle>
            <a:lvl1pPr>
              <a:defRPr>
                <a:latin typeface="Segoe UI" panose="020B0502040204020203" pitchFamily="34" charset="0"/>
                <a:ea typeface="Segoe UI" panose="020B0502040204020203" pitchFamily="34" charset="0"/>
                <a:cs typeface="Segoe UI" panose="020B0502040204020203" pitchFamily="34" charset="0"/>
              </a:defRPr>
            </a:lvl1pPr>
          </a:lstStyle>
          <a:p>
            <a:endParaRPr lang="en-AU" dirty="0"/>
          </a:p>
        </p:txBody>
      </p:sp>
      <p:sp>
        <p:nvSpPr>
          <p:cNvPr id="7" name="Slide Number Placeholder 5"/>
          <p:cNvSpPr>
            <a:spLocks noGrp="1"/>
          </p:cNvSpPr>
          <p:nvPr>
            <p:ph type="sldNum" sz="quarter" idx="12"/>
          </p:nvPr>
        </p:nvSpPr>
        <p:spPr>
          <a:xfrm>
            <a:off x="8737600" y="6459876"/>
            <a:ext cx="2844800" cy="261600"/>
          </a:xfrm>
          <a:prstGeom prst="rect">
            <a:avLst/>
          </a:prstGeom>
        </p:spPr>
        <p:txBody>
          <a:bodyPr lIns="91374" tIns="45690" rIns="91374" bIns="45690" anchor="b"/>
          <a:lstStyle>
            <a:lvl1pPr algn="r">
              <a:defRPr sz="1100" b="0">
                <a:solidFill>
                  <a:schemeClr val="bg1">
                    <a:lumMod val="50000"/>
                  </a:schemeClr>
                </a:solidFill>
                <a:latin typeface="Segoe UI" panose="020B0502040204020203" pitchFamily="34" charset="0"/>
                <a:ea typeface="Segoe UI" panose="020B0502040204020203" pitchFamily="34" charset="0"/>
                <a:cs typeface="Segoe UI" panose="020B0502040204020203" pitchFamily="34" charset="0"/>
              </a:defRPr>
            </a:lvl1pPr>
          </a:lstStyle>
          <a:p>
            <a:fld id="{69E1A462-AE8C-42CB-A91B-128557CC5DFC}" type="slidenum">
              <a:rPr lang="en-AU" smtClean="0">
                <a:solidFill>
                  <a:prstClr val="white">
                    <a:lumMod val="50000"/>
                  </a:prstClr>
                </a:solidFill>
              </a:rPr>
              <a:pPr/>
              <a:t>‹#›</a:t>
            </a:fld>
            <a:endParaRPr lang="en-AU" dirty="0">
              <a:solidFill>
                <a:prstClr val="white">
                  <a:lumMod val="50000"/>
                </a:prstClr>
              </a:solidFill>
            </a:endParaRPr>
          </a:p>
        </p:txBody>
      </p:sp>
    </p:spTree>
    <p:extLst>
      <p:ext uri="{BB962C8B-B14F-4D97-AF65-F5344CB8AC3E}">
        <p14:creationId xmlns:p14="http://schemas.microsoft.com/office/powerpoint/2010/main" val="3643199672"/>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768351" y="2448000"/>
            <a:ext cx="7104000" cy="1224000"/>
          </a:xfrm>
        </p:spPr>
        <p:txBody>
          <a:bodyPr anchor="t" anchorCtr="0">
            <a:noAutofit/>
          </a:bodyPr>
          <a:lstStyle>
            <a:lvl1pPr algn="l">
              <a:defRPr sz="2500"/>
            </a:lvl1pPr>
          </a:lstStyle>
          <a:p>
            <a:r>
              <a:rPr lang="en-US" smtClean="0"/>
              <a:t>Click to edit Master title style</a:t>
            </a:r>
            <a:endParaRPr lang="en-US" dirty="0"/>
          </a:p>
        </p:txBody>
      </p:sp>
      <p:sp>
        <p:nvSpPr>
          <p:cNvPr id="3" name="Subtitle 2"/>
          <p:cNvSpPr>
            <a:spLocks noGrp="1"/>
          </p:cNvSpPr>
          <p:nvPr>
            <p:ph type="subTitle" idx="1"/>
          </p:nvPr>
        </p:nvSpPr>
        <p:spPr>
          <a:xfrm>
            <a:off x="757200" y="3992336"/>
            <a:ext cx="5338800" cy="930728"/>
          </a:xfrm>
        </p:spPr>
        <p:txBody>
          <a:bodyPr anchor="t" anchorCtr="0">
            <a:noAutofit/>
          </a:bodyPr>
          <a:lstStyle>
            <a:lvl1pPr marL="0" indent="0" algn="l">
              <a:lnSpc>
                <a:spcPts val="1300"/>
              </a:lnSpc>
              <a:buNone/>
              <a:defRPr sz="1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C66016D-1203-412B-8B31-DB22386EC1B9}" type="datetime1">
              <a:rPr lang="en-AU" smtClean="0"/>
              <a:t>18/8/17</a:t>
            </a:fld>
            <a:endParaRPr lang="en-AU"/>
          </a:p>
        </p:txBody>
      </p:sp>
      <p:sp>
        <p:nvSpPr>
          <p:cNvPr id="5" name="Footer Placeholder 4"/>
          <p:cNvSpPr>
            <a:spLocks noGrp="1"/>
          </p:cNvSpPr>
          <p:nvPr>
            <p:ph type="ftr" sz="quarter" idx="11"/>
          </p:nvPr>
        </p:nvSpPr>
        <p:spPr/>
        <p:txBody>
          <a:bodyPr/>
          <a:lstStyle/>
          <a:p>
            <a:endParaRPr lang="en-AU"/>
          </a:p>
        </p:txBody>
      </p:sp>
    </p:spTree>
    <p:extLst>
      <p:ext uri="{BB962C8B-B14F-4D97-AF65-F5344CB8AC3E}">
        <p14:creationId xmlns:p14="http://schemas.microsoft.com/office/powerpoint/2010/main" val="3910392795"/>
      </p:ext>
    </p:extLst>
  </p:cSld>
  <p:clrMapOvr>
    <a:masterClrMapping/>
  </p:clrMapOvr>
  <p:extLst mod="1">
    <p:ext uri="{DCECCB84-F9BA-43D5-87BE-67443E8EF086}">
      <p15:sldGuideLst xmlns:p15="http://schemas.microsoft.com/office/powerpoint/2012/main">
        <p15:guide id="1" pos="2880">
          <p15:clr>
            <a:srgbClr val="FBAE4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type="title" preserve="1">
  <p:cSld name="Colour Section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768351" y="2448000"/>
            <a:ext cx="7104000" cy="1224000"/>
          </a:xfrm>
        </p:spPr>
        <p:txBody>
          <a:bodyPr anchor="t" anchorCtr="0">
            <a:noAutofit/>
          </a:bodyPr>
          <a:lstStyle>
            <a:lvl1pPr algn="l">
              <a:defRPr sz="2500"/>
            </a:lvl1pPr>
          </a:lstStyle>
          <a:p>
            <a:r>
              <a:rPr lang="en-US" smtClean="0"/>
              <a:t>Click to edit Master title style</a:t>
            </a:r>
            <a:endParaRPr lang="en-US" dirty="0"/>
          </a:p>
        </p:txBody>
      </p:sp>
      <p:sp>
        <p:nvSpPr>
          <p:cNvPr id="3" name="Subtitle 2"/>
          <p:cNvSpPr>
            <a:spLocks noGrp="1"/>
          </p:cNvSpPr>
          <p:nvPr>
            <p:ph type="subTitle" idx="1"/>
          </p:nvPr>
        </p:nvSpPr>
        <p:spPr>
          <a:xfrm>
            <a:off x="757200" y="3992336"/>
            <a:ext cx="5338800" cy="930728"/>
          </a:xfrm>
        </p:spPr>
        <p:txBody>
          <a:bodyPr anchor="t" anchorCtr="0">
            <a:noAutofit/>
          </a:bodyPr>
          <a:lstStyle>
            <a:lvl1pPr marL="0" indent="0" algn="l">
              <a:lnSpc>
                <a:spcPts val="1300"/>
              </a:lnSpc>
              <a:buNone/>
              <a:defRPr sz="1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C66016D-1203-412B-8B31-DB22386EC1B9}" type="datetime1">
              <a:rPr lang="en-AU" smtClean="0"/>
              <a:t>18/8/17</a:t>
            </a:fld>
            <a:endParaRPr lang="en-AU"/>
          </a:p>
        </p:txBody>
      </p:sp>
      <p:sp>
        <p:nvSpPr>
          <p:cNvPr id="5" name="Footer Placeholder 4"/>
          <p:cNvSpPr>
            <a:spLocks noGrp="1"/>
          </p:cNvSpPr>
          <p:nvPr>
            <p:ph type="ftr" sz="quarter" idx="11"/>
          </p:nvPr>
        </p:nvSpPr>
        <p:spPr/>
        <p:txBody>
          <a:bodyPr/>
          <a:lstStyle/>
          <a:p>
            <a:endParaRPr lang="en-AU"/>
          </a:p>
        </p:txBody>
      </p:sp>
    </p:spTree>
    <p:extLst>
      <p:ext uri="{BB962C8B-B14F-4D97-AF65-F5344CB8AC3E}">
        <p14:creationId xmlns:p14="http://schemas.microsoft.com/office/powerpoint/2010/main" val="4092720319"/>
      </p:ext>
    </p:extLst>
  </p:cSld>
  <p:clrMapOvr>
    <a:masterClrMapping/>
  </p:clrMapOvr>
  <p:extLst mod="1">
    <p:ext uri="{DCECCB84-F9BA-43D5-87BE-67443E8EF086}">
      <p15:sldGuideLst xmlns:p15="http://schemas.microsoft.com/office/powerpoint/2012/main">
        <p15:guide id="1" pos="2880">
          <p15:clr>
            <a:srgbClr val="FBAE4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type="title" preserve="1">
  <p:cSld name="Grey Section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768351" y="2448000"/>
            <a:ext cx="7104000" cy="1224000"/>
          </a:xfrm>
        </p:spPr>
        <p:txBody>
          <a:bodyPr anchor="t" anchorCtr="0">
            <a:noAutofit/>
          </a:bodyPr>
          <a:lstStyle>
            <a:lvl1pPr algn="l">
              <a:defRPr sz="2500"/>
            </a:lvl1pPr>
          </a:lstStyle>
          <a:p>
            <a:r>
              <a:rPr lang="en-US" smtClean="0"/>
              <a:t>Click to edit Master title style</a:t>
            </a:r>
            <a:endParaRPr lang="en-US" dirty="0"/>
          </a:p>
        </p:txBody>
      </p:sp>
      <p:sp>
        <p:nvSpPr>
          <p:cNvPr id="3" name="Subtitle 2"/>
          <p:cNvSpPr>
            <a:spLocks noGrp="1"/>
          </p:cNvSpPr>
          <p:nvPr>
            <p:ph type="subTitle" idx="1"/>
          </p:nvPr>
        </p:nvSpPr>
        <p:spPr>
          <a:xfrm>
            <a:off x="757200" y="3992336"/>
            <a:ext cx="5338800" cy="930728"/>
          </a:xfrm>
        </p:spPr>
        <p:txBody>
          <a:bodyPr anchor="t" anchorCtr="0">
            <a:noAutofit/>
          </a:bodyPr>
          <a:lstStyle>
            <a:lvl1pPr marL="0" indent="0" algn="l">
              <a:lnSpc>
                <a:spcPts val="1300"/>
              </a:lnSpc>
              <a:buNone/>
              <a:defRPr sz="1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C66016D-1203-412B-8B31-DB22386EC1B9}" type="datetime1">
              <a:rPr lang="en-AU" smtClean="0"/>
              <a:t>18/8/17</a:t>
            </a:fld>
            <a:endParaRPr lang="en-AU"/>
          </a:p>
        </p:txBody>
      </p:sp>
      <p:sp>
        <p:nvSpPr>
          <p:cNvPr id="5" name="Footer Placeholder 4"/>
          <p:cNvSpPr>
            <a:spLocks noGrp="1"/>
          </p:cNvSpPr>
          <p:nvPr>
            <p:ph type="ftr" sz="quarter" idx="11"/>
          </p:nvPr>
        </p:nvSpPr>
        <p:spPr/>
        <p:txBody>
          <a:bodyPr/>
          <a:lstStyle/>
          <a:p>
            <a:endParaRPr lang="en-AU"/>
          </a:p>
        </p:txBody>
      </p:sp>
    </p:spTree>
    <p:extLst>
      <p:ext uri="{BB962C8B-B14F-4D97-AF65-F5344CB8AC3E}">
        <p14:creationId xmlns:p14="http://schemas.microsoft.com/office/powerpoint/2010/main" val="1915073852"/>
      </p:ext>
    </p:extLst>
  </p:cSld>
  <p:clrMapOvr>
    <a:masterClrMapping/>
  </p:clrMapOvr>
  <p:extLst mod="1">
    <p:ext uri="{DCECCB84-F9BA-43D5-87BE-67443E8EF086}">
      <p15:sldGuideLst xmlns:p15="http://schemas.microsoft.com/office/powerpoint/2012/main">
        <p15:guide id="1" pos="288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AU"/>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B9F0E8C6-7996-4E80-AB47-3CCC9E5B2F7A}" type="datetimeFigureOut">
              <a:rPr lang="en-AU" smtClean="0"/>
              <a:t>18/8/17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87F9EF3F-889A-4880-BEDA-E47AE70D31CB}" type="slidenum">
              <a:rPr lang="en-AU" smtClean="0"/>
              <a:t>‹#›</a:t>
            </a:fld>
            <a:endParaRPr lang="en-AU"/>
          </a:p>
        </p:txBody>
      </p:sp>
    </p:spTree>
    <p:extLst>
      <p:ext uri="{BB962C8B-B14F-4D97-AF65-F5344CB8AC3E}">
        <p14:creationId xmlns:p14="http://schemas.microsoft.com/office/powerpoint/2010/main" val="267368907"/>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06C268E-03C0-46ED-834A-0F3D388928DB}" type="datetime1">
              <a:rPr lang="en-AU" smtClean="0"/>
              <a:t>18/8/17</a:t>
            </a:fld>
            <a:endParaRPr lang="en-AU"/>
          </a:p>
        </p:txBody>
      </p:sp>
      <p:sp>
        <p:nvSpPr>
          <p:cNvPr id="5" name="Footer Placeholder 4"/>
          <p:cNvSpPr>
            <a:spLocks noGrp="1"/>
          </p:cNvSpPr>
          <p:nvPr>
            <p:ph type="ftr" sz="quarter" idx="11"/>
          </p:nvPr>
        </p:nvSpPr>
        <p:spPr/>
        <p:txBody>
          <a:bodyPr/>
          <a:lstStyle/>
          <a:p>
            <a:endParaRPr lang="en-AU"/>
          </a:p>
        </p:txBody>
      </p:sp>
    </p:spTree>
    <p:extLst>
      <p:ext uri="{BB962C8B-B14F-4D97-AF65-F5344CB8AC3E}">
        <p14:creationId xmlns:p14="http://schemas.microsoft.com/office/powerpoint/2010/main" val="3707666648"/>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67999" y="1952626"/>
            <a:ext cx="10608103" cy="1198789"/>
          </a:xfrm>
        </p:spPr>
        <p:txBody>
          <a:bodyPr anchor="b"/>
          <a:lstStyle>
            <a:lvl1pPr>
              <a:defRPr sz="2500"/>
            </a:lvl1pPr>
          </a:lstStyle>
          <a:p>
            <a:r>
              <a:rPr lang="en-US" smtClean="0"/>
              <a:t>Click to edit Master title style</a:t>
            </a:r>
            <a:endParaRPr lang="en-US" dirty="0"/>
          </a:p>
        </p:txBody>
      </p:sp>
      <p:sp>
        <p:nvSpPr>
          <p:cNvPr id="3" name="Text Placeholder 2"/>
          <p:cNvSpPr>
            <a:spLocks noGrp="1"/>
          </p:cNvSpPr>
          <p:nvPr>
            <p:ph type="body" idx="1"/>
          </p:nvPr>
        </p:nvSpPr>
        <p:spPr>
          <a:xfrm>
            <a:off x="768352" y="4008665"/>
            <a:ext cx="10607649" cy="1688874"/>
          </a:xfrm>
        </p:spPr>
        <p:txBody>
          <a:bodyPr/>
          <a:lstStyle>
            <a:lvl1pPr marL="0" indent="0">
              <a:lnSpc>
                <a:spcPts val="1300"/>
              </a:lnSpc>
              <a:buNone/>
              <a:defRPr sz="1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1CF5B97-530A-459A-A137-523CAEEC72E4}" type="datetime1">
              <a:rPr lang="en-AU" smtClean="0"/>
              <a:t>18/8/17</a:t>
            </a:fld>
            <a:endParaRPr lang="en-AU"/>
          </a:p>
        </p:txBody>
      </p:sp>
      <p:sp>
        <p:nvSpPr>
          <p:cNvPr id="5" name="Footer Placeholder 4"/>
          <p:cNvSpPr>
            <a:spLocks noGrp="1"/>
          </p:cNvSpPr>
          <p:nvPr>
            <p:ph type="ftr" sz="quarter" idx="11"/>
          </p:nvPr>
        </p:nvSpPr>
        <p:spPr/>
        <p:txBody>
          <a:bodyPr/>
          <a:lstStyle/>
          <a:p>
            <a:endParaRPr lang="en-AU"/>
          </a:p>
        </p:txBody>
      </p:sp>
    </p:spTree>
    <p:extLst>
      <p:ext uri="{BB962C8B-B14F-4D97-AF65-F5344CB8AC3E}">
        <p14:creationId xmlns:p14="http://schemas.microsoft.com/office/powerpoint/2010/main" val="3587277722"/>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43C487-0F27-4DF2-92A1-53D5067A2C7C}" type="datetime1">
              <a:rPr lang="en-AU" smtClean="0"/>
              <a:t>18/8/17</a:t>
            </a:fld>
            <a:endParaRPr lang="en-AU"/>
          </a:p>
        </p:txBody>
      </p:sp>
      <p:sp>
        <p:nvSpPr>
          <p:cNvPr id="3" name="Footer Placeholder 2"/>
          <p:cNvSpPr>
            <a:spLocks noGrp="1"/>
          </p:cNvSpPr>
          <p:nvPr>
            <p:ph type="ftr" sz="quarter" idx="11"/>
          </p:nvPr>
        </p:nvSpPr>
        <p:spPr/>
        <p:txBody>
          <a:bodyPr/>
          <a:lstStyle/>
          <a:p>
            <a:endParaRPr lang="en-AU"/>
          </a:p>
        </p:txBody>
      </p:sp>
    </p:spTree>
    <p:extLst>
      <p:ext uri="{BB962C8B-B14F-4D97-AF65-F5344CB8AC3E}">
        <p14:creationId xmlns:p14="http://schemas.microsoft.com/office/powerpoint/2010/main" val="792369893"/>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386050" name="Rectangle 2"/>
          <p:cNvSpPr>
            <a:spLocks noGrp="1" noChangeArrowheads="1"/>
          </p:cNvSpPr>
          <p:nvPr>
            <p:ph type="ctrTitle"/>
          </p:nvPr>
        </p:nvSpPr>
        <p:spPr>
          <a:xfrm>
            <a:off x="819151" y="1860551"/>
            <a:ext cx="10555816" cy="556179"/>
          </a:xfrm>
        </p:spPr>
        <p:txBody>
          <a:bodyPr lIns="90000" tIns="46800" rIns="90000" bIns="46800"/>
          <a:lstStyle>
            <a:lvl1pPr>
              <a:defRPr sz="3000">
                <a:solidFill>
                  <a:srgbClr val="4D4D4D"/>
                </a:solidFill>
              </a:defRPr>
            </a:lvl1pPr>
          </a:lstStyle>
          <a:p>
            <a:pPr lvl="0"/>
            <a:r>
              <a:rPr lang="en-AU" noProof="0"/>
              <a:t>Click to edit Master Title style</a:t>
            </a:r>
          </a:p>
        </p:txBody>
      </p:sp>
      <p:sp>
        <p:nvSpPr>
          <p:cNvPr id="386051" name="Rectangle 3"/>
          <p:cNvSpPr>
            <a:spLocks noGrp="1" noChangeArrowheads="1"/>
          </p:cNvSpPr>
          <p:nvPr>
            <p:ph type="subTitle" idx="1"/>
          </p:nvPr>
        </p:nvSpPr>
        <p:spPr>
          <a:xfrm>
            <a:off x="814917" y="2482851"/>
            <a:ext cx="10555816" cy="402291"/>
          </a:xfrm>
        </p:spPr>
        <p:txBody>
          <a:bodyPr lIns="90000" tIns="46800" rIns="90000" bIns="46800">
            <a:spAutoFit/>
          </a:bodyPr>
          <a:lstStyle>
            <a:lvl1pPr>
              <a:defRPr sz="2000">
                <a:solidFill>
                  <a:schemeClr val="tx1"/>
                </a:solidFill>
              </a:defRPr>
            </a:lvl1pPr>
          </a:lstStyle>
          <a:p>
            <a:pPr lvl="0"/>
            <a:r>
              <a:rPr lang="en-AU" noProof="0"/>
              <a:t>Click to edit Master Author style</a:t>
            </a:r>
          </a:p>
        </p:txBody>
      </p:sp>
    </p:spTree>
    <p:extLst>
      <p:ext uri="{BB962C8B-B14F-4D97-AF65-F5344CB8AC3E}">
        <p14:creationId xmlns:p14="http://schemas.microsoft.com/office/powerpoint/2010/main" val="3881215055"/>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Footer Placeholder 3"/>
          <p:cNvSpPr>
            <a:spLocks noGrp="1"/>
          </p:cNvSpPr>
          <p:nvPr>
            <p:ph type="ftr" sz="quarter" idx="10"/>
          </p:nvPr>
        </p:nvSpPr>
        <p:spPr/>
        <p:txBody>
          <a:bodyPr/>
          <a:lstStyle>
            <a:lvl1pPr>
              <a:defRPr/>
            </a:lvl1pPr>
          </a:lstStyle>
          <a:p>
            <a:endParaRPr lang="en-AU" dirty="0"/>
          </a:p>
        </p:txBody>
      </p:sp>
    </p:spTree>
    <p:extLst>
      <p:ext uri="{BB962C8B-B14F-4D97-AF65-F5344CB8AC3E}">
        <p14:creationId xmlns:p14="http://schemas.microsoft.com/office/powerpoint/2010/main" val="772293945"/>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pic>
        <p:nvPicPr>
          <p:cNvPr id="2" name="Picture 1" descr="07.12-Internal-ppt_slide1.jp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78659086"/>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pic>
        <p:nvPicPr>
          <p:cNvPr id="4" name="Picture 1" descr="07.12-Internal-ppt_slide3.jp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2"/>
          <p:cNvSpPr txBox="1">
            <a:spLocks noChangeArrowheads="1"/>
          </p:cNvSpPr>
          <p:nvPr userDrawn="1"/>
        </p:nvSpPr>
        <p:spPr bwMode="auto">
          <a:xfrm>
            <a:off x="10155767" y="133351"/>
            <a:ext cx="18796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r"/>
            <a:r>
              <a:rPr lang="en-US" altLang="en-US" sz="1200">
                <a:solidFill>
                  <a:schemeClr val="bg1"/>
                </a:solidFill>
                <a:latin typeface="Arial" panose="020B0604020202020204" pitchFamily="34" charset="0"/>
              </a:rPr>
              <a:t>Page </a:t>
            </a:r>
            <a:fld id="{333EBB86-7C64-418B-B0E1-6083F412916C}" type="slidenum">
              <a:rPr lang="en-US" altLang="en-US" sz="1200">
                <a:solidFill>
                  <a:schemeClr val="bg1"/>
                </a:solidFill>
                <a:latin typeface="Arial" panose="020B0604020202020204" pitchFamily="34" charset="0"/>
              </a:rPr>
              <a:pPr algn="r"/>
              <a:t>‹#›</a:t>
            </a:fld>
            <a:endParaRPr lang="en-US" altLang="en-US" sz="1200">
              <a:solidFill>
                <a:schemeClr val="bg1"/>
              </a:solidFill>
              <a:latin typeface="Arial" panose="020B0604020202020204" pitchFamily="34" charset="0"/>
            </a:endParaRPr>
          </a:p>
        </p:txBody>
      </p:sp>
      <p:sp>
        <p:nvSpPr>
          <p:cNvPr id="3" name="Title 1"/>
          <p:cNvSpPr>
            <a:spLocks noGrp="1"/>
          </p:cNvSpPr>
          <p:nvPr>
            <p:ph type="title"/>
          </p:nvPr>
        </p:nvSpPr>
        <p:spPr>
          <a:xfrm>
            <a:off x="880993" y="606288"/>
            <a:ext cx="9665088" cy="600164"/>
          </a:xfrm>
          <a:prstGeom prst="rect">
            <a:avLst/>
          </a:prstGeom>
        </p:spPr>
        <p:txBody>
          <a:bodyPr/>
          <a:lstStyle>
            <a:lvl1pPr algn="l">
              <a:defRPr sz="3300" baseline="0">
                <a:latin typeface="Georgia" pitchFamily="18" charset="0"/>
              </a:defRPr>
            </a:lvl1pPr>
          </a:lstStyle>
          <a:p>
            <a:r>
              <a:rPr lang="en-US" smtClean="0"/>
              <a:t>Click to edit Master title style</a:t>
            </a:r>
            <a:endParaRPr lang="en-AU" dirty="0"/>
          </a:p>
        </p:txBody>
      </p:sp>
      <p:sp>
        <p:nvSpPr>
          <p:cNvPr id="7" name="Text Placeholder 6"/>
          <p:cNvSpPr>
            <a:spLocks noGrp="1"/>
          </p:cNvSpPr>
          <p:nvPr>
            <p:ph type="body" sz="quarter" idx="10"/>
          </p:nvPr>
        </p:nvSpPr>
        <p:spPr>
          <a:xfrm>
            <a:off x="914401" y="1957389"/>
            <a:ext cx="10521951" cy="4433887"/>
          </a:xfrm>
          <a:prstGeom prst="rect">
            <a:avLst/>
          </a:prstGeom>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dirty="0"/>
          </a:p>
        </p:txBody>
      </p:sp>
    </p:spTree>
    <p:extLst>
      <p:ext uri="{BB962C8B-B14F-4D97-AF65-F5344CB8AC3E}">
        <p14:creationId xmlns:p14="http://schemas.microsoft.com/office/powerpoint/2010/main" val="13745317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smtClean="0"/>
              <a:t>Click to edit Master title style</a:t>
            </a:r>
            <a:endParaRPr lang="en-AU"/>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AU"/>
          </a:p>
        </p:txBody>
      </p:sp>
      <p:sp>
        <p:nvSpPr>
          <p:cNvPr id="4" name="Date Placeholder 3"/>
          <p:cNvSpPr>
            <a:spLocks noGrp="1"/>
          </p:cNvSpPr>
          <p:nvPr>
            <p:ph type="dt" sz="half" idx="10"/>
          </p:nvPr>
        </p:nvSpPr>
        <p:spPr/>
        <p:txBody>
          <a:bodyPr/>
          <a:lstStyle/>
          <a:p>
            <a:fld id="{B9804672-DA9A-418D-A747-3161F71F1D6C}" type="datetimeFigureOut">
              <a:rPr lang="en-AU" smtClean="0"/>
              <a:t>18/8/17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066F3C83-2B0B-4360-9451-E91E1BE29D44}" type="slidenum">
              <a:rPr lang="en-AU" smtClean="0"/>
              <a:t>‹#›</a:t>
            </a:fld>
            <a:endParaRPr lang="en-AU"/>
          </a:p>
        </p:txBody>
      </p:sp>
    </p:spTree>
    <p:extLst>
      <p:ext uri="{BB962C8B-B14F-4D97-AF65-F5344CB8AC3E}">
        <p14:creationId xmlns:p14="http://schemas.microsoft.com/office/powerpoint/2010/main" val="20680420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B9804672-DA9A-418D-A747-3161F71F1D6C}" type="datetimeFigureOut">
              <a:rPr lang="en-AU" smtClean="0"/>
              <a:t>18/8/17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066F3C83-2B0B-4360-9451-E91E1BE29D44}" type="slidenum">
              <a:rPr lang="en-AU" smtClean="0"/>
              <a:t>‹#›</a:t>
            </a:fld>
            <a:endParaRPr lang="en-AU"/>
          </a:p>
        </p:txBody>
      </p:sp>
    </p:spTree>
    <p:extLst>
      <p:ext uri="{BB962C8B-B14F-4D97-AF65-F5344CB8AC3E}">
        <p14:creationId xmlns:p14="http://schemas.microsoft.com/office/powerpoint/2010/main" val="39486564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en-AU"/>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9804672-DA9A-418D-A747-3161F71F1D6C}" type="datetimeFigureOut">
              <a:rPr lang="en-AU" smtClean="0"/>
              <a:t>18/8/17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066F3C83-2B0B-4360-9451-E91E1BE29D44}" type="slidenum">
              <a:rPr lang="en-AU" smtClean="0"/>
              <a:t>‹#›</a:t>
            </a:fld>
            <a:endParaRPr lang="en-AU"/>
          </a:p>
        </p:txBody>
      </p:sp>
    </p:spTree>
    <p:extLst>
      <p:ext uri="{BB962C8B-B14F-4D97-AF65-F5344CB8AC3E}">
        <p14:creationId xmlns:p14="http://schemas.microsoft.com/office/powerpoint/2010/main" val="34918528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Date Placeholder 4"/>
          <p:cNvSpPr>
            <a:spLocks noGrp="1"/>
          </p:cNvSpPr>
          <p:nvPr>
            <p:ph type="dt" sz="half" idx="10"/>
          </p:nvPr>
        </p:nvSpPr>
        <p:spPr/>
        <p:txBody>
          <a:bodyPr/>
          <a:lstStyle/>
          <a:p>
            <a:fld id="{B9804672-DA9A-418D-A747-3161F71F1D6C}" type="datetimeFigureOut">
              <a:rPr lang="en-AU" smtClean="0"/>
              <a:t>18/8/17</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066F3C83-2B0B-4360-9451-E91E1BE29D44}" type="slidenum">
              <a:rPr lang="en-AU" smtClean="0"/>
              <a:t>‹#›</a:t>
            </a:fld>
            <a:endParaRPr lang="en-AU"/>
          </a:p>
        </p:txBody>
      </p:sp>
    </p:spTree>
    <p:extLst>
      <p:ext uri="{BB962C8B-B14F-4D97-AF65-F5344CB8AC3E}">
        <p14:creationId xmlns:p14="http://schemas.microsoft.com/office/powerpoint/2010/main" val="39109868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AU"/>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7" name="Date Placeholder 6"/>
          <p:cNvSpPr>
            <a:spLocks noGrp="1"/>
          </p:cNvSpPr>
          <p:nvPr>
            <p:ph type="dt" sz="half" idx="10"/>
          </p:nvPr>
        </p:nvSpPr>
        <p:spPr/>
        <p:txBody>
          <a:bodyPr/>
          <a:lstStyle/>
          <a:p>
            <a:fld id="{B9804672-DA9A-418D-A747-3161F71F1D6C}" type="datetimeFigureOut">
              <a:rPr lang="en-AU" smtClean="0"/>
              <a:t>18/8/17</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066F3C83-2B0B-4360-9451-E91E1BE29D44}" type="slidenum">
              <a:rPr lang="en-AU" smtClean="0"/>
              <a:t>‹#›</a:t>
            </a:fld>
            <a:endParaRPr lang="en-AU"/>
          </a:p>
        </p:txBody>
      </p:sp>
    </p:spTree>
    <p:extLst>
      <p:ext uri="{BB962C8B-B14F-4D97-AF65-F5344CB8AC3E}">
        <p14:creationId xmlns:p14="http://schemas.microsoft.com/office/powerpoint/2010/main" val="21517926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Date Placeholder 2"/>
          <p:cNvSpPr>
            <a:spLocks noGrp="1"/>
          </p:cNvSpPr>
          <p:nvPr>
            <p:ph type="dt" sz="half" idx="10"/>
          </p:nvPr>
        </p:nvSpPr>
        <p:spPr/>
        <p:txBody>
          <a:bodyPr/>
          <a:lstStyle/>
          <a:p>
            <a:fld id="{B9804672-DA9A-418D-A747-3161F71F1D6C}" type="datetimeFigureOut">
              <a:rPr lang="en-AU" smtClean="0"/>
              <a:t>18/8/17</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066F3C83-2B0B-4360-9451-E91E1BE29D44}" type="slidenum">
              <a:rPr lang="en-AU" smtClean="0"/>
              <a:t>‹#›</a:t>
            </a:fld>
            <a:endParaRPr lang="en-AU"/>
          </a:p>
        </p:txBody>
      </p:sp>
    </p:spTree>
    <p:extLst>
      <p:ext uri="{BB962C8B-B14F-4D97-AF65-F5344CB8AC3E}">
        <p14:creationId xmlns:p14="http://schemas.microsoft.com/office/powerpoint/2010/main" val="21840467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9804672-DA9A-418D-A747-3161F71F1D6C}" type="datetimeFigureOut">
              <a:rPr lang="en-AU" smtClean="0"/>
              <a:t>18/8/17</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066F3C83-2B0B-4360-9451-E91E1BE29D44}" type="slidenum">
              <a:rPr lang="en-AU" smtClean="0"/>
              <a:t>‹#›</a:t>
            </a:fld>
            <a:endParaRPr lang="en-AU"/>
          </a:p>
        </p:txBody>
      </p:sp>
    </p:spTree>
    <p:extLst>
      <p:ext uri="{BB962C8B-B14F-4D97-AF65-F5344CB8AC3E}">
        <p14:creationId xmlns:p14="http://schemas.microsoft.com/office/powerpoint/2010/main" val="40274974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AU"/>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9804672-DA9A-418D-A747-3161F71F1D6C}" type="datetimeFigureOut">
              <a:rPr lang="en-AU" smtClean="0"/>
              <a:t>18/8/17</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066F3C83-2B0B-4360-9451-E91E1BE29D44}" type="slidenum">
              <a:rPr lang="en-AU" smtClean="0"/>
              <a:t>‹#›</a:t>
            </a:fld>
            <a:endParaRPr lang="en-AU"/>
          </a:p>
        </p:txBody>
      </p:sp>
    </p:spTree>
    <p:extLst>
      <p:ext uri="{BB962C8B-B14F-4D97-AF65-F5344CB8AC3E}">
        <p14:creationId xmlns:p14="http://schemas.microsoft.com/office/powerpoint/2010/main" val="10053670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B9F0E8C6-7996-4E80-AB47-3CCC9E5B2F7A}" type="datetimeFigureOut">
              <a:rPr lang="en-AU" smtClean="0"/>
              <a:t>18/8/17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87F9EF3F-889A-4880-BEDA-E47AE70D31CB}" type="slidenum">
              <a:rPr lang="en-AU" smtClean="0"/>
              <a:t>‹#›</a:t>
            </a:fld>
            <a:endParaRPr lang="en-AU"/>
          </a:p>
        </p:txBody>
      </p:sp>
    </p:spTree>
    <p:extLst>
      <p:ext uri="{BB962C8B-B14F-4D97-AF65-F5344CB8AC3E}">
        <p14:creationId xmlns:p14="http://schemas.microsoft.com/office/powerpoint/2010/main" val="710324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AU"/>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9804672-DA9A-418D-A747-3161F71F1D6C}" type="datetimeFigureOut">
              <a:rPr lang="en-AU" smtClean="0"/>
              <a:t>18/8/17</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066F3C83-2B0B-4360-9451-E91E1BE29D44}" type="slidenum">
              <a:rPr lang="en-AU" smtClean="0"/>
              <a:t>‹#›</a:t>
            </a:fld>
            <a:endParaRPr lang="en-AU"/>
          </a:p>
        </p:txBody>
      </p:sp>
    </p:spTree>
    <p:extLst>
      <p:ext uri="{BB962C8B-B14F-4D97-AF65-F5344CB8AC3E}">
        <p14:creationId xmlns:p14="http://schemas.microsoft.com/office/powerpoint/2010/main" val="382938665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B9804672-DA9A-418D-A747-3161F71F1D6C}" type="datetimeFigureOut">
              <a:rPr lang="en-AU" smtClean="0"/>
              <a:t>18/8/17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066F3C83-2B0B-4360-9451-E91E1BE29D44}" type="slidenum">
              <a:rPr lang="en-AU" smtClean="0"/>
              <a:t>‹#›</a:t>
            </a:fld>
            <a:endParaRPr lang="en-AU"/>
          </a:p>
        </p:txBody>
      </p:sp>
    </p:spTree>
    <p:extLst>
      <p:ext uri="{BB962C8B-B14F-4D97-AF65-F5344CB8AC3E}">
        <p14:creationId xmlns:p14="http://schemas.microsoft.com/office/powerpoint/2010/main" val="39083468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AU"/>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B9804672-DA9A-418D-A747-3161F71F1D6C}" type="datetimeFigureOut">
              <a:rPr lang="en-AU" smtClean="0"/>
              <a:t>18/8/17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066F3C83-2B0B-4360-9451-E91E1BE29D44}" type="slidenum">
              <a:rPr lang="en-AU" smtClean="0"/>
              <a:t>‹#›</a:t>
            </a:fld>
            <a:endParaRPr lang="en-AU"/>
          </a:p>
        </p:txBody>
      </p:sp>
    </p:spTree>
    <p:extLst>
      <p:ext uri="{BB962C8B-B14F-4D97-AF65-F5344CB8AC3E}">
        <p14:creationId xmlns:p14="http://schemas.microsoft.com/office/powerpoint/2010/main" val="18213653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Accent PSMA 1">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itle 1"/>
          <p:cNvSpPr>
            <a:spLocks noGrp="1"/>
          </p:cNvSpPr>
          <p:nvPr>
            <p:ph type="ctrTitle"/>
          </p:nvPr>
        </p:nvSpPr>
        <p:spPr>
          <a:xfrm>
            <a:off x="6561667" y="2693989"/>
            <a:ext cx="4715932" cy="1470025"/>
          </a:xfrm>
        </p:spPr>
        <p:txBody>
          <a:bodyPr>
            <a:normAutofit/>
          </a:bodyPr>
          <a:lstStyle/>
          <a:p>
            <a:pPr algn="r"/>
            <a:r>
              <a:rPr lang="en-US" sz="2667" smtClean="0">
                <a:solidFill>
                  <a:schemeClr val="bg1"/>
                </a:solidFill>
              </a:rPr>
              <a:t>Click to edit Master title style</a:t>
            </a:r>
            <a:endParaRPr lang="en-US" sz="2667" dirty="0">
              <a:solidFill>
                <a:schemeClr val="bg1"/>
              </a:solidFill>
            </a:endParaRPr>
          </a:p>
        </p:txBody>
      </p:sp>
      <p:sp>
        <p:nvSpPr>
          <p:cNvPr id="8" name="TextBox 7"/>
          <p:cNvSpPr txBox="1"/>
          <p:nvPr userDrawn="1"/>
        </p:nvSpPr>
        <p:spPr>
          <a:xfrm>
            <a:off x="9609667" y="3132668"/>
            <a:ext cx="184731" cy="461665"/>
          </a:xfrm>
          <a:prstGeom prst="rect">
            <a:avLst/>
          </a:prstGeom>
          <a:noFill/>
        </p:spPr>
        <p:txBody>
          <a:bodyPr wrap="none" rtlCol="0">
            <a:spAutoFit/>
          </a:bodyPr>
          <a:lstStyle/>
          <a:p>
            <a:endParaRPr lang="en-US" sz="2400" dirty="0"/>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05380" y="2935629"/>
            <a:ext cx="3159866" cy="989389"/>
          </a:xfrm>
          <a:prstGeom prst="rect">
            <a:avLst/>
          </a:prstGeom>
        </p:spPr>
      </p:pic>
      <p:sp>
        <p:nvSpPr>
          <p:cNvPr id="2" name="Slide Number Placeholder 1"/>
          <p:cNvSpPr>
            <a:spLocks noGrp="1"/>
          </p:cNvSpPr>
          <p:nvPr>
            <p:ph type="sldNum" sz="quarter" idx="10"/>
          </p:nvPr>
        </p:nvSpPr>
        <p:spPr/>
        <p:txBody>
          <a:bodyPr/>
          <a:lstStyle/>
          <a:p>
            <a:fld id="{2066355A-084C-D24E-9AD2-7E4FC41EA627}" type="slidenum">
              <a:rPr lang="en-US" smtClean="0"/>
              <a:pPr/>
              <a:t>‹#›</a:t>
            </a:fld>
            <a:endParaRPr lang="en-US" dirty="0"/>
          </a:p>
        </p:txBody>
      </p:sp>
    </p:spTree>
    <p:extLst>
      <p:ext uri="{BB962C8B-B14F-4D97-AF65-F5344CB8AC3E}">
        <p14:creationId xmlns:p14="http://schemas.microsoft.com/office/powerpoint/2010/main" val="2260047919"/>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Accent PSMA 2">
    <p:spTree>
      <p:nvGrpSpPr>
        <p:cNvPr id="1" name=""/>
        <p:cNvGrpSpPr/>
        <p:nvPr/>
      </p:nvGrpSpPr>
      <p:grpSpPr>
        <a:xfrm>
          <a:off x="0" y="0"/>
          <a:ext cx="0" cy="0"/>
          <a:chOff x="0" y="0"/>
          <a:chExt cx="0" cy="0"/>
        </a:xfrm>
      </p:grpSpPr>
      <p:pic>
        <p:nvPicPr>
          <p:cNvPr id="4" name="Picture 3" descr="both-bg.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itle 1"/>
          <p:cNvSpPr>
            <a:spLocks noGrp="1"/>
          </p:cNvSpPr>
          <p:nvPr>
            <p:ph type="ctrTitle"/>
          </p:nvPr>
        </p:nvSpPr>
        <p:spPr>
          <a:xfrm>
            <a:off x="6561667" y="2693989"/>
            <a:ext cx="4715932" cy="1470025"/>
          </a:xfrm>
        </p:spPr>
        <p:txBody>
          <a:bodyPr>
            <a:normAutofit/>
          </a:bodyPr>
          <a:lstStyle/>
          <a:p>
            <a:pPr algn="r"/>
            <a:r>
              <a:rPr lang="en-US" sz="2667" smtClean="0">
                <a:solidFill>
                  <a:schemeClr val="bg1"/>
                </a:solidFill>
              </a:rPr>
              <a:t>Click to edit Master title style</a:t>
            </a:r>
            <a:endParaRPr lang="en-US" sz="2667" dirty="0">
              <a:solidFill>
                <a:schemeClr val="bg1"/>
              </a:solidFill>
            </a:endParaRPr>
          </a:p>
        </p:txBody>
      </p:sp>
      <p:sp>
        <p:nvSpPr>
          <p:cNvPr id="8" name="TextBox 7"/>
          <p:cNvSpPr txBox="1"/>
          <p:nvPr userDrawn="1"/>
        </p:nvSpPr>
        <p:spPr>
          <a:xfrm>
            <a:off x="9609667" y="3132668"/>
            <a:ext cx="184731" cy="461665"/>
          </a:xfrm>
          <a:prstGeom prst="rect">
            <a:avLst/>
          </a:prstGeom>
          <a:noFill/>
        </p:spPr>
        <p:txBody>
          <a:bodyPr wrap="none" rtlCol="0">
            <a:spAutoFit/>
          </a:bodyPr>
          <a:lstStyle/>
          <a:p>
            <a:endParaRPr lang="en-US" sz="2400" dirty="0"/>
          </a:p>
        </p:txBody>
      </p:sp>
      <p:pic>
        <p:nvPicPr>
          <p:cNvPr id="5" name="Picture 4" descr="logo-geo-white.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267546" y="2877930"/>
            <a:ext cx="2089458" cy="889954"/>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698817" y="3036383"/>
            <a:ext cx="2089458" cy="654233"/>
          </a:xfrm>
          <a:prstGeom prst="rect">
            <a:avLst/>
          </a:prstGeom>
        </p:spPr>
      </p:pic>
    </p:spTree>
    <p:extLst>
      <p:ext uri="{BB962C8B-B14F-4D97-AF65-F5344CB8AC3E}">
        <p14:creationId xmlns:p14="http://schemas.microsoft.com/office/powerpoint/2010/main" val="1552086017"/>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 Accent PSMA 3">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itle 1"/>
          <p:cNvSpPr>
            <a:spLocks noGrp="1"/>
          </p:cNvSpPr>
          <p:nvPr>
            <p:ph type="ctrTitle"/>
          </p:nvPr>
        </p:nvSpPr>
        <p:spPr>
          <a:xfrm>
            <a:off x="6561667" y="2693989"/>
            <a:ext cx="4715932" cy="1470025"/>
          </a:xfrm>
        </p:spPr>
        <p:txBody>
          <a:bodyPr>
            <a:normAutofit/>
          </a:bodyPr>
          <a:lstStyle/>
          <a:p>
            <a:pPr algn="r"/>
            <a:r>
              <a:rPr lang="en-US" sz="2667" smtClean="0">
                <a:solidFill>
                  <a:schemeClr val="bg1"/>
                </a:solidFill>
              </a:rPr>
              <a:t>Click to edit Master title style</a:t>
            </a:r>
            <a:endParaRPr lang="en-US" sz="2667" dirty="0">
              <a:solidFill>
                <a:schemeClr val="bg1"/>
              </a:solidFill>
            </a:endParaRPr>
          </a:p>
        </p:txBody>
      </p:sp>
      <p:sp>
        <p:nvSpPr>
          <p:cNvPr id="8" name="TextBox 7"/>
          <p:cNvSpPr txBox="1"/>
          <p:nvPr userDrawn="1"/>
        </p:nvSpPr>
        <p:spPr>
          <a:xfrm>
            <a:off x="9609667" y="3132668"/>
            <a:ext cx="184731" cy="461665"/>
          </a:xfrm>
          <a:prstGeom prst="rect">
            <a:avLst/>
          </a:prstGeom>
          <a:noFill/>
        </p:spPr>
        <p:txBody>
          <a:bodyPr wrap="none" rtlCol="0">
            <a:spAutoFit/>
          </a:bodyPr>
          <a:lstStyle/>
          <a:p>
            <a:endParaRPr lang="en-US" sz="2400" dirty="0"/>
          </a:p>
        </p:txBody>
      </p:sp>
      <p:pic>
        <p:nvPicPr>
          <p:cNvPr id="5" name="Picture 4" descr="logo-geo-white.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77907" y="2737301"/>
            <a:ext cx="2940409" cy="1252397"/>
          </a:xfrm>
          <a:prstGeom prst="rect">
            <a:avLst/>
          </a:prstGeom>
        </p:spPr>
      </p:pic>
    </p:spTree>
    <p:extLst>
      <p:ext uri="{BB962C8B-B14F-4D97-AF65-F5344CB8AC3E}">
        <p14:creationId xmlns:p14="http://schemas.microsoft.com/office/powerpoint/2010/main" val="3271908655"/>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Accent PSMA 4">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itle 1"/>
          <p:cNvSpPr>
            <a:spLocks noGrp="1"/>
          </p:cNvSpPr>
          <p:nvPr>
            <p:ph type="ctrTitle"/>
          </p:nvPr>
        </p:nvSpPr>
        <p:spPr>
          <a:xfrm>
            <a:off x="6561667" y="2693989"/>
            <a:ext cx="4715932" cy="1470025"/>
          </a:xfrm>
        </p:spPr>
        <p:txBody>
          <a:bodyPr>
            <a:normAutofit/>
          </a:bodyPr>
          <a:lstStyle/>
          <a:p>
            <a:pPr algn="r"/>
            <a:r>
              <a:rPr lang="en-US" sz="2667" smtClean="0">
                <a:solidFill>
                  <a:schemeClr val="bg1"/>
                </a:solidFill>
              </a:rPr>
              <a:t>Click to edit Master title style</a:t>
            </a:r>
            <a:endParaRPr lang="en-US" sz="2667" dirty="0">
              <a:solidFill>
                <a:schemeClr val="bg1"/>
              </a:solidFill>
            </a:endParaRPr>
          </a:p>
        </p:txBody>
      </p:sp>
      <p:sp>
        <p:nvSpPr>
          <p:cNvPr id="8" name="TextBox 7"/>
          <p:cNvSpPr txBox="1"/>
          <p:nvPr userDrawn="1"/>
        </p:nvSpPr>
        <p:spPr>
          <a:xfrm>
            <a:off x="9609667" y="3132668"/>
            <a:ext cx="184731" cy="461665"/>
          </a:xfrm>
          <a:prstGeom prst="rect">
            <a:avLst/>
          </a:prstGeom>
          <a:noFill/>
        </p:spPr>
        <p:txBody>
          <a:bodyPr wrap="none" rtlCol="0">
            <a:spAutoFit/>
          </a:bodyPr>
          <a:lstStyle/>
          <a:p>
            <a:endParaRPr lang="en-US" sz="2400" dirty="0"/>
          </a:p>
        </p:txBody>
      </p:sp>
      <p:pic>
        <p:nvPicPr>
          <p:cNvPr id="5" name="Picture 4" descr="logo-geo-white.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4278" y="2872611"/>
            <a:ext cx="2612606" cy="1112777"/>
          </a:xfrm>
          <a:prstGeom prst="rect">
            <a:avLst/>
          </a:prstGeom>
        </p:spPr>
      </p:pic>
    </p:spTree>
    <p:extLst>
      <p:ext uri="{BB962C8B-B14F-4D97-AF65-F5344CB8AC3E}">
        <p14:creationId xmlns:p14="http://schemas.microsoft.com/office/powerpoint/2010/main" val="3701158797"/>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Accent PSMA 5">
    <p:spTree>
      <p:nvGrpSpPr>
        <p:cNvPr id="1" name=""/>
        <p:cNvGrpSpPr/>
        <p:nvPr/>
      </p:nvGrpSpPr>
      <p:grpSpPr>
        <a:xfrm>
          <a:off x="0" y="0"/>
          <a:ext cx="0" cy="0"/>
          <a:chOff x="0" y="0"/>
          <a:chExt cx="0" cy="0"/>
        </a:xfrm>
      </p:grpSpPr>
      <p:sp>
        <p:nvSpPr>
          <p:cNvPr id="7" name="Title 1"/>
          <p:cNvSpPr>
            <a:spLocks noGrp="1"/>
          </p:cNvSpPr>
          <p:nvPr>
            <p:ph type="ctrTitle"/>
          </p:nvPr>
        </p:nvSpPr>
        <p:spPr>
          <a:xfrm>
            <a:off x="6561667" y="2693989"/>
            <a:ext cx="4715932" cy="1470025"/>
          </a:xfrm>
        </p:spPr>
        <p:txBody>
          <a:bodyPr>
            <a:normAutofit/>
          </a:bodyPr>
          <a:lstStyle/>
          <a:p>
            <a:pPr algn="r"/>
            <a:r>
              <a:rPr lang="en-US" sz="2667" smtClean="0">
                <a:solidFill>
                  <a:schemeClr val="bg1"/>
                </a:solidFill>
              </a:rPr>
              <a:t>Click to edit Master title style</a:t>
            </a:r>
            <a:endParaRPr lang="en-US" sz="2667" dirty="0">
              <a:solidFill>
                <a:schemeClr val="bg1"/>
              </a:solidFill>
            </a:endParaRPr>
          </a:p>
        </p:txBody>
      </p:sp>
      <p:sp>
        <p:nvSpPr>
          <p:cNvPr id="8" name="TextBox 7"/>
          <p:cNvSpPr txBox="1"/>
          <p:nvPr userDrawn="1"/>
        </p:nvSpPr>
        <p:spPr>
          <a:xfrm>
            <a:off x="9609667" y="3132668"/>
            <a:ext cx="184731" cy="461665"/>
          </a:xfrm>
          <a:prstGeom prst="rect">
            <a:avLst/>
          </a:prstGeom>
          <a:noFill/>
        </p:spPr>
        <p:txBody>
          <a:bodyPr wrap="none" rtlCol="0">
            <a:spAutoFit/>
          </a:bodyPr>
          <a:lstStyle/>
          <a:p>
            <a:endParaRPr lang="en-US" sz="2400" dirty="0"/>
          </a:p>
        </p:txBody>
      </p:sp>
    </p:spTree>
    <p:extLst>
      <p:ext uri="{BB962C8B-B14F-4D97-AF65-F5344CB8AC3E}">
        <p14:creationId xmlns:p14="http://schemas.microsoft.com/office/powerpoint/2010/main" val="1107923549"/>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_DBlue">
    <p:bg>
      <p:bgPr>
        <a:solidFill>
          <a:srgbClr val="00188F"/>
        </a:solidFill>
        <a:effectLst/>
      </p:bgPr>
    </p:bg>
    <p:spTree>
      <p:nvGrpSpPr>
        <p:cNvPr id="1" name=""/>
        <p:cNvGrpSpPr/>
        <p:nvPr/>
      </p:nvGrpSpPr>
      <p:grpSpPr>
        <a:xfrm>
          <a:off x="0" y="0"/>
          <a:ext cx="0" cy="0"/>
          <a:chOff x="0" y="0"/>
          <a:chExt cx="0" cy="0"/>
        </a:xfrm>
      </p:grpSpPr>
      <p:sp>
        <p:nvSpPr>
          <p:cNvPr id="5" name="Content Placeholder 2"/>
          <p:cNvSpPr>
            <a:spLocks noGrp="1"/>
          </p:cNvSpPr>
          <p:nvPr>
            <p:ph sz="quarter" idx="10" hasCustomPrompt="1"/>
          </p:nvPr>
        </p:nvSpPr>
        <p:spPr>
          <a:xfrm>
            <a:off x="1218956" y="2359131"/>
            <a:ext cx="7191375" cy="1724025"/>
          </a:xfrm>
        </p:spPr>
        <p:txBody>
          <a:bodyPr>
            <a:noAutofit/>
          </a:bodyPr>
          <a:lstStyle>
            <a:lvl1pPr marL="0" algn="l" defTabSz="914400" rtl="0" eaLnBrk="1" latinLnBrk="0" hangingPunct="1">
              <a:defRPr lang="en-AU" sz="5400" kern="1200" baseline="0" dirty="0">
                <a:solidFill>
                  <a:schemeClr val="bg1"/>
                </a:solidFill>
                <a:latin typeface="+mn-lt"/>
                <a:ea typeface="+mn-ea"/>
                <a:cs typeface="+mn-cs"/>
              </a:defRPr>
            </a:lvl1pPr>
          </a:lstStyle>
          <a:p>
            <a:pPr lvl="0"/>
            <a:r>
              <a:rPr lang="en-AU" dirty="0" smtClean="0"/>
              <a:t>Section title</a:t>
            </a:r>
            <a:endParaRPr lang="en-AU" dirty="0"/>
          </a:p>
        </p:txBody>
      </p:sp>
    </p:spTree>
    <p:extLst>
      <p:ext uri="{BB962C8B-B14F-4D97-AF65-F5344CB8AC3E}">
        <p14:creationId xmlns:p14="http://schemas.microsoft.com/office/powerpoint/2010/main" val="3590298194"/>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_Purple">
    <p:bg>
      <p:bgPr>
        <a:solidFill>
          <a:srgbClr val="5C2D91"/>
        </a:solidFill>
        <a:effectLst/>
      </p:bgPr>
    </p:bg>
    <p:spTree>
      <p:nvGrpSpPr>
        <p:cNvPr id="1" name=""/>
        <p:cNvGrpSpPr/>
        <p:nvPr/>
      </p:nvGrpSpPr>
      <p:grpSpPr>
        <a:xfrm>
          <a:off x="0" y="0"/>
          <a:ext cx="0" cy="0"/>
          <a:chOff x="0" y="0"/>
          <a:chExt cx="0" cy="0"/>
        </a:xfrm>
      </p:grpSpPr>
      <p:sp>
        <p:nvSpPr>
          <p:cNvPr id="5" name="Content Placeholder 2"/>
          <p:cNvSpPr>
            <a:spLocks noGrp="1"/>
          </p:cNvSpPr>
          <p:nvPr>
            <p:ph sz="quarter" idx="10" hasCustomPrompt="1"/>
          </p:nvPr>
        </p:nvSpPr>
        <p:spPr>
          <a:xfrm>
            <a:off x="1218956" y="2359131"/>
            <a:ext cx="7191375" cy="1724025"/>
          </a:xfrm>
        </p:spPr>
        <p:txBody>
          <a:bodyPr>
            <a:noAutofit/>
          </a:bodyPr>
          <a:lstStyle>
            <a:lvl1pPr marL="0" algn="l" defTabSz="914400" rtl="0" eaLnBrk="1" latinLnBrk="0" hangingPunct="1">
              <a:defRPr lang="en-AU" sz="5400" kern="1200" baseline="0" dirty="0">
                <a:solidFill>
                  <a:schemeClr val="bg1"/>
                </a:solidFill>
                <a:latin typeface="+mn-lt"/>
                <a:ea typeface="+mn-ea"/>
                <a:cs typeface="+mn-cs"/>
              </a:defRPr>
            </a:lvl1pPr>
          </a:lstStyle>
          <a:p>
            <a:pPr lvl="0"/>
            <a:r>
              <a:rPr lang="en-AU" dirty="0" smtClean="0"/>
              <a:t>Section title</a:t>
            </a:r>
            <a:endParaRPr lang="en-AU" dirty="0"/>
          </a:p>
        </p:txBody>
      </p:sp>
    </p:spTree>
    <p:extLst>
      <p:ext uri="{BB962C8B-B14F-4D97-AF65-F5344CB8AC3E}">
        <p14:creationId xmlns:p14="http://schemas.microsoft.com/office/powerpoint/2010/main" val="75523328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AU"/>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9F0E8C6-7996-4E80-AB47-3CCC9E5B2F7A}" type="datetimeFigureOut">
              <a:rPr lang="en-AU" smtClean="0"/>
              <a:t>18/8/17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87F9EF3F-889A-4880-BEDA-E47AE70D31CB}" type="slidenum">
              <a:rPr lang="en-AU" smtClean="0"/>
              <a:t>‹#›</a:t>
            </a:fld>
            <a:endParaRPr lang="en-AU"/>
          </a:p>
        </p:txBody>
      </p:sp>
    </p:spTree>
    <p:extLst>
      <p:ext uri="{BB962C8B-B14F-4D97-AF65-F5344CB8AC3E}">
        <p14:creationId xmlns:p14="http://schemas.microsoft.com/office/powerpoint/2010/main" val="152365862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_Blue">
    <p:bg>
      <p:bgPr>
        <a:solidFill>
          <a:srgbClr val="0078D7"/>
        </a:solidFill>
        <a:effectLst/>
      </p:bgPr>
    </p:bg>
    <p:spTree>
      <p:nvGrpSpPr>
        <p:cNvPr id="1" name=""/>
        <p:cNvGrpSpPr/>
        <p:nvPr/>
      </p:nvGrpSpPr>
      <p:grpSpPr>
        <a:xfrm>
          <a:off x="0" y="0"/>
          <a:ext cx="0" cy="0"/>
          <a:chOff x="0" y="0"/>
          <a:chExt cx="0" cy="0"/>
        </a:xfrm>
      </p:grpSpPr>
      <p:sp>
        <p:nvSpPr>
          <p:cNvPr id="6" name="Content Placeholder 2"/>
          <p:cNvSpPr>
            <a:spLocks noGrp="1"/>
          </p:cNvSpPr>
          <p:nvPr>
            <p:ph sz="quarter" idx="10" hasCustomPrompt="1"/>
          </p:nvPr>
        </p:nvSpPr>
        <p:spPr>
          <a:xfrm>
            <a:off x="1218956" y="2359131"/>
            <a:ext cx="7191375" cy="1724025"/>
          </a:xfrm>
        </p:spPr>
        <p:txBody>
          <a:bodyPr>
            <a:noAutofit/>
          </a:bodyPr>
          <a:lstStyle>
            <a:lvl1pPr marL="0" algn="l" defTabSz="914400" rtl="0" eaLnBrk="1" latinLnBrk="0" hangingPunct="1">
              <a:defRPr lang="en-AU" sz="5400" kern="1200" baseline="0" dirty="0">
                <a:solidFill>
                  <a:schemeClr val="bg1"/>
                </a:solidFill>
                <a:latin typeface="+mn-lt"/>
                <a:ea typeface="+mn-ea"/>
                <a:cs typeface="+mn-cs"/>
              </a:defRPr>
            </a:lvl1pPr>
          </a:lstStyle>
          <a:p>
            <a:pPr lvl="0"/>
            <a:r>
              <a:rPr lang="en-AU" dirty="0" smtClean="0"/>
              <a:t>Section title</a:t>
            </a:r>
            <a:endParaRPr lang="en-AU" dirty="0"/>
          </a:p>
        </p:txBody>
      </p:sp>
    </p:spTree>
    <p:extLst>
      <p:ext uri="{BB962C8B-B14F-4D97-AF65-F5344CB8AC3E}">
        <p14:creationId xmlns:p14="http://schemas.microsoft.com/office/powerpoint/2010/main" val="1908534640"/>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ction Title_Orange">
    <p:bg>
      <p:bgPr>
        <a:solidFill>
          <a:srgbClr val="FF8C00"/>
        </a:solidFill>
        <a:effectLst/>
      </p:bgPr>
    </p:bg>
    <p:spTree>
      <p:nvGrpSpPr>
        <p:cNvPr id="1" name=""/>
        <p:cNvGrpSpPr/>
        <p:nvPr/>
      </p:nvGrpSpPr>
      <p:grpSpPr>
        <a:xfrm>
          <a:off x="0" y="0"/>
          <a:ext cx="0" cy="0"/>
          <a:chOff x="0" y="0"/>
          <a:chExt cx="0" cy="0"/>
        </a:xfrm>
      </p:grpSpPr>
      <p:sp>
        <p:nvSpPr>
          <p:cNvPr id="5" name="Content Placeholder 2"/>
          <p:cNvSpPr>
            <a:spLocks noGrp="1"/>
          </p:cNvSpPr>
          <p:nvPr>
            <p:ph sz="quarter" idx="10" hasCustomPrompt="1"/>
          </p:nvPr>
        </p:nvSpPr>
        <p:spPr>
          <a:xfrm>
            <a:off x="1218956" y="2359131"/>
            <a:ext cx="7191375" cy="1724025"/>
          </a:xfrm>
        </p:spPr>
        <p:txBody>
          <a:bodyPr>
            <a:noAutofit/>
          </a:bodyPr>
          <a:lstStyle>
            <a:lvl1pPr marL="0" algn="l" defTabSz="914400" rtl="0" eaLnBrk="1" latinLnBrk="0" hangingPunct="1">
              <a:defRPr lang="en-AU" sz="5400" kern="1200" baseline="0" dirty="0">
                <a:solidFill>
                  <a:schemeClr val="bg1"/>
                </a:solidFill>
                <a:latin typeface="+mn-lt"/>
                <a:ea typeface="+mn-ea"/>
                <a:cs typeface="+mn-cs"/>
              </a:defRPr>
            </a:lvl1pPr>
          </a:lstStyle>
          <a:p>
            <a:pPr lvl="0"/>
            <a:r>
              <a:rPr lang="en-AU" dirty="0" smtClean="0"/>
              <a:t>Section title</a:t>
            </a:r>
            <a:endParaRPr lang="en-AU" dirty="0"/>
          </a:p>
        </p:txBody>
      </p:sp>
    </p:spTree>
    <p:extLst>
      <p:ext uri="{BB962C8B-B14F-4D97-AF65-F5344CB8AC3E}">
        <p14:creationId xmlns:p14="http://schemas.microsoft.com/office/powerpoint/2010/main" val="920394911"/>
      </p:ext>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Title_Green">
    <p:bg>
      <p:bgPr>
        <a:solidFill>
          <a:srgbClr val="008272"/>
        </a:solidFill>
        <a:effectLst/>
      </p:bgPr>
    </p:bg>
    <p:spTree>
      <p:nvGrpSpPr>
        <p:cNvPr id="1" name=""/>
        <p:cNvGrpSpPr/>
        <p:nvPr/>
      </p:nvGrpSpPr>
      <p:grpSpPr>
        <a:xfrm>
          <a:off x="0" y="0"/>
          <a:ext cx="0" cy="0"/>
          <a:chOff x="0" y="0"/>
          <a:chExt cx="0" cy="0"/>
        </a:xfrm>
      </p:grpSpPr>
      <p:sp>
        <p:nvSpPr>
          <p:cNvPr id="5" name="Content Placeholder 2"/>
          <p:cNvSpPr>
            <a:spLocks noGrp="1"/>
          </p:cNvSpPr>
          <p:nvPr>
            <p:ph sz="quarter" idx="10" hasCustomPrompt="1"/>
          </p:nvPr>
        </p:nvSpPr>
        <p:spPr>
          <a:xfrm>
            <a:off x="1218956" y="2359131"/>
            <a:ext cx="7191375" cy="1724025"/>
          </a:xfrm>
        </p:spPr>
        <p:txBody>
          <a:bodyPr>
            <a:noAutofit/>
          </a:bodyPr>
          <a:lstStyle>
            <a:lvl1pPr marL="0" algn="l" defTabSz="914400" rtl="0" eaLnBrk="1" latinLnBrk="0" hangingPunct="1">
              <a:defRPr lang="en-AU" sz="5400" kern="1200" baseline="0" dirty="0">
                <a:solidFill>
                  <a:schemeClr val="bg1"/>
                </a:solidFill>
                <a:latin typeface="+mn-lt"/>
                <a:ea typeface="+mn-ea"/>
                <a:cs typeface="+mn-cs"/>
              </a:defRPr>
            </a:lvl1pPr>
          </a:lstStyle>
          <a:p>
            <a:pPr lvl="0"/>
            <a:r>
              <a:rPr lang="en-AU" dirty="0" smtClean="0"/>
              <a:t>Section title</a:t>
            </a:r>
            <a:endParaRPr lang="en-AU" dirty="0"/>
          </a:p>
        </p:txBody>
      </p:sp>
    </p:spTree>
    <p:extLst>
      <p:ext uri="{BB962C8B-B14F-4D97-AF65-F5344CB8AC3E}">
        <p14:creationId xmlns:p14="http://schemas.microsoft.com/office/powerpoint/2010/main" val="1387993907"/>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ox_DBlue">
    <p:spTree>
      <p:nvGrpSpPr>
        <p:cNvPr id="1" name=""/>
        <p:cNvGrpSpPr/>
        <p:nvPr/>
      </p:nvGrpSpPr>
      <p:grpSpPr>
        <a:xfrm>
          <a:off x="0" y="0"/>
          <a:ext cx="0" cy="0"/>
          <a:chOff x="0" y="0"/>
          <a:chExt cx="0" cy="0"/>
        </a:xfrm>
      </p:grpSpPr>
      <p:sp>
        <p:nvSpPr>
          <p:cNvPr id="5" name="Rectangle 4"/>
          <p:cNvSpPr/>
          <p:nvPr userDrawn="1"/>
        </p:nvSpPr>
        <p:spPr>
          <a:xfrm rot="5400000">
            <a:off x="-1380695" y="1380695"/>
            <a:ext cx="6858000" cy="4096610"/>
          </a:xfrm>
          <a:prstGeom prst="rect">
            <a:avLst/>
          </a:prstGeom>
          <a:solidFill>
            <a:srgbClr val="00188F"/>
          </a:solidFill>
          <a:ln>
            <a:noFill/>
          </a:ln>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defTabSz="544092"/>
            <a:endParaRPr lang="en-US" sz="2157">
              <a:solidFill>
                <a:srgbClr val="FD7425"/>
              </a:solidFill>
            </a:endParaRPr>
          </a:p>
        </p:txBody>
      </p:sp>
      <p:sp>
        <p:nvSpPr>
          <p:cNvPr id="2" name="Title 1"/>
          <p:cNvSpPr>
            <a:spLocks noGrp="1"/>
          </p:cNvSpPr>
          <p:nvPr>
            <p:ph type="title"/>
          </p:nvPr>
        </p:nvSpPr>
        <p:spPr>
          <a:xfrm>
            <a:off x="394447" y="274639"/>
            <a:ext cx="3334870" cy="1143000"/>
          </a:xfrm>
        </p:spPr>
        <p:txBody>
          <a:bodyPr/>
          <a:lstStyle>
            <a:lvl1pPr>
              <a:defRPr>
                <a:solidFill>
                  <a:schemeClr val="bg1"/>
                </a:solidFill>
              </a:defRPr>
            </a:lvl1pPr>
          </a:lstStyle>
          <a:p>
            <a:r>
              <a:rPr lang="en-US" smtClean="0"/>
              <a:t>Click to edit Master title style</a:t>
            </a:r>
            <a:endParaRPr lang="en-US" dirty="0"/>
          </a:p>
        </p:txBody>
      </p:sp>
      <p:sp>
        <p:nvSpPr>
          <p:cNvPr id="7" name="Content Placeholder 2"/>
          <p:cNvSpPr>
            <a:spLocks noGrp="1"/>
          </p:cNvSpPr>
          <p:nvPr>
            <p:ph sz="half" idx="1" hasCustomPrompt="1"/>
          </p:nvPr>
        </p:nvSpPr>
        <p:spPr>
          <a:xfrm>
            <a:off x="394446" y="1600198"/>
            <a:ext cx="3334871" cy="4525963"/>
          </a:xfrm>
        </p:spPr>
        <p:txBody>
          <a:bodyPr>
            <a:normAutofit/>
          </a:bodyPr>
          <a:lstStyle>
            <a:lvl1pPr>
              <a:defRPr sz="1867" baseline="0">
                <a:solidFill>
                  <a:schemeClr val="bg1"/>
                </a:solidFill>
              </a:defRPr>
            </a:lvl1pPr>
            <a:lvl2pPr>
              <a:defRPr sz="1867">
                <a:solidFill>
                  <a:schemeClr val="bg1"/>
                </a:solidFill>
              </a:defRPr>
            </a:lvl2pPr>
            <a:lvl3pPr>
              <a:defRPr sz="1867">
                <a:solidFill>
                  <a:schemeClr val="bg1"/>
                </a:solidFill>
              </a:defRPr>
            </a:lvl3pPr>
            <a:lvl4pPr>
              <a:defRPr sz="1867">
                <a:solidFill>
                  <a:schemeClr val="bg1"/>
                </a:solidFill>
              </a:defRPr>
            </a:lvl4pPr>
            <a:lvl5pPr>
              <a:defRPr sz="1867">
                <a:solidFill>
                  <a:schemeClr val="bg1"/>
                </a:solidFill>
              </a:defRPr>
            </a:lvl5pPr>
            <a:lvl6pPr>
              <a:defRPr sz="2400"/>
            </a:lvl6pPr>
            <a:lvl7pPr>
              <a:defRPr sz="2400"/>
            </a:lvl7pPr>
            <a:lvl8pPr>
              <a:defRPr sz="2400"/>
            </a:lvl8pPr>
            <a:lvl9pPr>
              <a:defRPr sz="2400"/>
            </a:lvl9pPr>
          </a:lstStyle>
          <a:p>
            <a:pPr lvl="0"/>
            <a:r>
              <a:rPr lang="en-US" dirty="0" smtClean="0"/>
              <a:t>Heading </a:t>
            </a:r>
          </a:p>
          <a:p>
            <a:pPr lvl="0"/>
            <a:r>
              <a:rPr lang="en-US" dirty="0" smtClean="0"/>
              <a:t>Text</a:t>
            </a:r>
            <a:endParaRPr lang="en-US" dirty="0"/>
          </a:p>
        </p:txBody>
      </p:sp>
    </p:spTree>
    <p:extLst>
      <p:ext uri="{BB962C8B-B14F-4D97-AF65-F5344CB8AC3E}">
        <p14:creationId xmlns:p14="http://schemas.microsoft.com/office/powerpoint/2010/main" val="2941737972"/>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ox_Purple">
    <p:spTree>
      <p:nvGrpSpPr>
        <p:cNvPr id="1" name=""/>
        <p:cNvGrpSpPr/>
        <p:nvPr/>
      </p:nvGrpSpPr>
      <p:grpSpPr>
        <a:xfrm>
          <a:off x="0" y="0"/>
          <a:ext cx="0" cy="0"/>
          <a:chOff x="0" y="0"/>
          <a:chExt cx="0" cy="0"/>
        </a:xfrm>
      </p:grpSpPr>
      <p:sp>
        <p:nvSpPr>
          <p:cNvPr id="5" name="Rectangle 4"/>
          <p:cNvSpPr/>
          <p:nvPr userDrawn="1"/>
        </p:nvSpPr>
        <p:spPr>
          <a:xfrm rot="5400000">
            <a:off x="-1380695" y="1380695"/>
            <a:ext cx="6858000" cy="4096610"/>
          </a:xfrm>
          <a:prstGeom prst="rect">
            <a:avLst/>
          </a:prstGeom>
          <a:solidFill>
            <a:srgbClr val="5C2D91"/>
          </a:solidFill>
          <a:ln>
            <a:noFill/>
          </a:ln>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defTabSz="544092"/>
            <a:endParaRPr lang="en-US" sz="2157">
              <a:solidFill>
                <a:srgbClr val="FD7425"/>
              </a:solidFill>
            </a:endParaRPr>
          </a:p>
        </p:txBody>
      </p:sp>
      <p:sp>
        <p:nvSpPr>
          <p:cNvPr id="2" name="Title 1"/>
          <p:cNvSpPr>
            <a:spLocks noGrp="1"/>
          </p:cNvSpPr>
          <p:nvPr>
            <p:ph type="title"/>
          </p:nvPr>
        </p:nvSpPr>
        <p:spPr>
          <a:xfrm>
            <a:off x="394447" y="274639"/>
            <a:ext cx="3334870" cy="1143000"/>
          </a:xfrm>
        </p:spPr>
        <p:txBody>
          <a:bodyPr/>
          <a:lstStyle>
            <a:lvl1pPr>
              <a:defRPr>
                <a:solidFill>
                  <a:schemeClr val="bg1"/>
                </a:solidFill>
              </a:defRPr>
            </a:lvl1pPr>
          </a:lstStyle>
          <a:p>
            <a:r>
              <a:rPr lang="en-US" smtClean="0"/>
              <a:t>Click to edit Master title style</a:t>
            </a:r>
            <a:endParaRPr lang="en-US" dirty="0"/>
          </a:p>
        </p:txBody>
      </p:sp>
      <p:sp>
        <p:nvSpPr>
          <p:cNvPr id="6" name="Slide Number Placeholder 8"/>
          <p:cNvSpPr>
            <a:spLocks noGrp="1"/>
          </p:cNvSpPr>
          <p:nvPr>
            <p:ph type="sldNum" sz="quarter" idx="12"/>
          </p:nvPr>
        </p:nvSpPr>
        <p:spPr>
          <a:xfrm>
            <a:off x="287867" y="6226176"/>
            <a:ext cx="1244600" cy="365125"/>
          </a:xfrm>
          <a:prstGeom prst="rect">
            <a:avLst/>
          </a:prstGeom>
        </p:spPr>
        <p:txBody>
          <a:bodyPr/>
          <a:lstStyle>
            <a:lvl1pPr>
              <a:defRPr sz="1333">
                <a:solidFill>
                  <a:schemeClr val="bg1">
                    <a:lumMod val="85000"/>
                  </a:schemeClr>
                </a:solidFill>
              </a:defRPr>
            </a:lvl1pPr>
          </a:lstStyle>
          <a:p>
            <a:fld id="{2066355A-084C-D24E-9AD2-7E4FC41EA627}" type="slidenum">
              <a:rPr lang="en-US" smtClean="0"/>
              <a:pPr/>
              <a:t>‹#›</a:t>
            </a:fld>
            <a:endParaRPr lang="en-US" dirty="0"/>
          </a:p>
        </p:txBody>
      </p:sp>
      <p:sp>
        <p:nvSpPr>
          <p:cNvPr id="7" name="Content Placeholder 2"/>
          <p:cNvSpPr>
            <a:spLocks noGrp="1"/>
          </p:cNvSpPr>
          <p:nvPr>
            <p:ph sz="half" idx="1" hasCustomPrompt="1"/>
          </p:nvPr>
        </p:nvSpPr>
        <p:spPr>
          <a:xfrm>
            <a:off x="394446" y="1600198"/>
            <a:ext cx="3334871" cy="4525963"/>
          </a:xfrm>
        </p:spPr>
        <p:txBody>
          <a:bodyPr>
            <a:normAutofit/>
          </a:bodyPr>
          <a:lstStyle>
            <a:lvl1pPr>
              <a:defRPr sz="1867" baseline="0">
                <a:solidFill>
                  <a:schemeClr val="bg1"/>
                </a:solidFill>
              </a:defRPr>
            </a:lvl1pPr>
            <a:lvl2pPr>
              <a:defRPr sz="1867">
                <a:solidFill>
                  <a:schemeClr val="bg1"/>
                </a:solidFill>
              </a:defRPr>
            </a:lvl2pPr>
            <a:lvl3pPr>
              <a:defRPr sz="1867">
                <a:solidFill>
                  <a:schemeClr val="bg1"/>
                </a:solidFill>
              </a:defRPr>
            </a:lvl3pPr>
            <a:lvl4pPr>
              <a:defRPr sz="1867">
                <a:solidFill>
                  <a:schemeClr val="bg1"/>
                </a:solidFill>
              </a:defRPr>
            </a:lvl4pPr>
            <a:lvl5pPr>
              <a:defRPr sz="1867">
                <a:solidFill>
                  <a:schemeClr val="bg1"/>
                </a:solidFill>
              </a:defRPr>
            </a:lvl5pPr>
            <a:lvl6pPr>
              <a:defRPr sz="2400"/>
            </a:lvl6pPr>
            <a:lvl7pPr>
              <a:defRPr sz="2400"/>
            </a:lvl7pPr>
            <a:lvl8pPr>
              <a:defRPr sz="2400"/>
            </a:lvl8pPr>
            <a:lvl9pPr>
              <a:defRPr sz="2400"/>
            </a:lvl9pPr>
          </a:lstStyle>
          <a:p>
            <a:pPr lvl="0"/>
            <a:r>
              <a:rPr lang="en-US" dirty="0" smtClean="0"/>
              <a:t>Heading </a:t>
            </a:r>
          </a:p>
          <a:p>
            <a:pPr lvl="0"/>
            <a:r>
              <a:rPr lang="en-US" dirty="0" smtClean="0"/>
              <a:t>Text</a:t>
            </a:r>
            <a:endParaRPr lang="en-US" dirty="0"/>
          </a:p>
        </p:txBody>
      </p:sp>
    </p:spTree>
    <p:extLst>
      <p:ext uri="{BB962C8B-B14F-4D97-AF65-F5344CB8AC3E}">
        <p14:creationId xmlns:p14="http://schemas.microsoft.com/office/powerpoint/2010/main" val="3149241448"/>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ox_Blue">
    <p:spTree>
      <p:nvGrpSpPr>
        <p:cNvPr id="1" name=""/>
        <p:cNvGrpSpPr/>
        <p:nvPr/>
      </p:nvGrpSpPr>
      <p:grpSpPr>
        <a:xfrm>
          <a:off x="0" y="0"/>
          <a:ext cx="0" cy="0"/>
          <a:chOff x="0" y="0"/>
          <a:chExt cx="0" cy="0"/>
        </a:xfrm>
      </p:grpSpPr>
      <p:sp>
        <p:nvSpPr>
          <p:cNvPr id="5" name="Rectangle 4"/>
          <p:cNvSpPr/>
          <p:nvPr userDrawn="1"/>
        </p:nvSpPr>
        <p:spPr>
          <a:xfrm rot="5400000">
            <a:off x="-1380695" y="1380695"/>
            <a:ext cx="6858000" cy="4096610"/>
          </a:xfrm>
          <a:prstGeom prst="rect">
            <a:avLst/>
          </a:prstGeom>
          <a:solidFill>
            <a:srgbClr val="0178D7"/>
          </a:solidFill>
          <a:ln>
            <a:noFill/>
          </a:ln>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defTabSz="544092"/>
            <a:endParaRPr lang="en-US" sz="2157">
              <a:solidFill>
                <a:srgbClr val="FD7425"/>
              </a:solidFill>
            </a:endParaRPr>
          </a:p>
        </p:txBody>
      </p:sp>
      <p:sp>
        <p:nvSpPr>
          <p:cNvPr id="2" name="Title 1"/>
          <p:cNvSpPr>
            <a:spLocks noGrp="1"/>
          </p:cNvSpPr>
          <p:nvPr>
            <p:ph type="title"/>
          </p:nvPr>
        </p:nvSpPr>
        <p:spPr>
          <a:xfrm>
            <a:off x="394447" y="274639"/>
            <a:ext cx="3334870" cy="1143000"/>
          </a:xfrm>
        </p:spPr>
        <p:txBody>
          <a:bodyPr/>
          <a:lstStyle>
            <a:lvl1pPr>
              <a:defRPr>
                <a:solidFill>
                  <a:schemeClr val="bg1"/>
                </a:solidFill>
              </a:defRPr>
            </a:lvl1pPr>
          </a:lstStyle>
          <a:p>
            <a:r>
              <a:rPr lang="en-US" smtClean="0"/>
              <a:t>Click to edit Master title style</a:t>
            </a:r>
            <a:endParaRPr lang="en-US" dirty="0"/>
          </a:p>
        </p:txBody>
      </p:sp>
      <p:sp>
        <p:nvSpPr>
          <p:cNvPr id="6" name="Slide Number Placeholder 8"/>
          <p:cNvSpPr>
            <a:spLocks noGrp="1"/>
          </p:cNvSpPr>
          <p:nvPr>
            <p:ph type="sldNum" sz="quarter" idx="12"/>
          </p:nvPr>
        </p:nvSpPr>
        <p:spPr>
          <a:xfrm>
            <a:off x="287867" y="6226176"/>
            <a:ext cx="1244600" cy="365125"/>
          </a:xfrm>
          <a:prstGeom prst="rect">
            <a:avLst/>
          </a:prstGeom>
        </p:spPr>
        <p:txBody>
          <a:bodyPr/>
          <a:lstStyle>
            <a:lvl1pPr>
              <a:defRPr sz="1333">
                <a:solidFill>
                  <a:schemeClr val="bg1">
                    <a:lumMod val="85000"/>
                  </a:schemeClr>
                </a:solidFill>
              </a:defRPr>
            </a:lvl1pPr>
          </a:lstStyle>
          <a:p>
            <a:fld id="{2066355A-084C-D24E-9AD2-7E4FC41EA627}" type="slidenum">
              <a:rPr lang="en-US" smtClean="0"/>
              <a:pPr/>
              <a:t>‹#›</a:t>
            </a:fld>
            <a:endParaRPr lang="en-US" dirty="0"/>
          </a:p>
        </p:txBody>
      </p:sp>
      <p:sp>
        <p:nvSpPr>
          <p:cNvPr id="7" name="Content Placeholder 2"/>
          <p:cNvSpPr>
            <a:spLocks noGrp="1"/>
          </p:cNvSpPr>
          <p:nvPr>
            <p:ph sz="half" idx="1" hasCustomPrompt="1"/>
          </p:nvPr>
        </p:nvSpPr>
        <p:spPr>
          <a:xfrm>
            <a:off x="394446" y="1600198"/>
            <a:ext cx="3334871" cy="4525963"/>
          </a:xfrm>
        </p:spPr>
        <p:txBody>
          <a:bodyPr>
            <a:normAutofit/>
          </a:bodyPr>
          <a:lstStyle>
            <a:lvl1pPr>
              <a:defRPr sz="1867" baseline="0">
                <a:solidFill>
                  <a:schemeClr val="bg1"/>
                </a:solidFill>
              </a:defRPr>
            </a:lvl1pPr>
            <a:lvl2pPr>
              <a:defRPr sz="1867">
                <a:solidFill>
                  <a:schemeClr val="bg1"/>
                </a:solidFill>
              </a:defRPr>
            </a:lvl2pPr>
            <a:lvl3pPr>
              <a:defRPr sz="1867">
                <a:solidFill>
                  <a:schemeClr val="bg1"/>
                </a:solidFill>
              </a:defRPr>
            </a:lvl3pPr>
            <a:lvl4pPr>
              <a:defRPr sz="1867">
                <a:solidFill>
                  <a:schemeClr val="bg1"/>
                </a:solidFill>
              </a:defRPr>
            </a:lvl4pPr>
            <a:lvl5pPr>
              <a:defRPr sz="1867">
                <a:solidFill>
                  <a:schemeClr val="bg1"/>
                </a:solidFill>
              </a:defRPr>
            </a:lvl5pPr>
            <a:lvl6pPr>
              <a:defRPr sz="2400"/>
            </a:lvl6pPr>
            <a:lvl7pPr>
              <a:defRPr sz="2400"/>
            </a:lvl7pPr>
            <a:lvl8pPr>
              <a:defRPr sz="2400"/>
            </a:lvl8pPr>
            <a:lvl9pPr>
              <a:defRPr sz="2400"/>
            </a:lvl9pPr>
          </a:lstStyle>
          <a:p>
            <a:pPr lvl="0"/>
            <a:r>
              <a:rPr lang="en-US" dirty="0" smtClean="0"/>
              <a:t>Heading </a:t>
            </a:r>
          </a:p>
          <a:p>
            <a:pPr lvl="0"/>
            <a:r>
              <a:rPr lang="en-US" dirty="0" smtClean="0"/>
              <a:t>Text</a:t>
            </a:r>
            <a:endParaRPr lang="en-US" dirty="0"/>
          </a:p>
        </p:txBody>
      </p:sp>
    </p:spTree>
    <p:extLst>
      <p:ext uri="{BB962C8B-B14F-4D97-AF65-F5344CB8AC3E}">
        <p14:creationId xmlns:p14="http://schemas.microsoft.com/office/powerpoint/2010/main" val="672614048"/>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ox_Orange">
    <p:spTree>
      <p:nvGrpSpPr>
        <p:cNvPr id="1" name=""/>
        <p:cNvGrpSpPr/>
        <p:nvPr/>
      </p:nvGrpSpPr>
      <p:grpSpPr>
        <a:xfrm>
          <a:off x="0" y="0"/>
          <a:ext cx="0" cy="0"/>
          <a:chOff x="0" y="0"/>
          <a:chExt cx="0" cy="0"/>
        </a:xfrm>
      </p:grpSpPr>
      <p:sp>
        <p:nvSpPr>
          <p:cNvPr id="5" name="Rectangle 4"/>
          <p:cNvSpPr/>
          <p:nvPr userDrawn="1"/>
        </p:nvSpPr>
        <p:spPr>
          <a:xfrm rot="5400000">
            <a:off x="-1380695" y="1380695"/>
            <a:ext cx="6858000" cy="4096610"/>
          </a:xfrm>
          <a:prstGeom prst="rect">
            <a:avLst/>
          </a:prstGeom>
          <a:solidFill>
            <a:srgbClr val="FF8C00"/>
          </a:solidFill>
          <a:ln>
            <a:noFill/>
          </a:ln>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defTabSz="544092"/>
            <a:endParaRPr lang="en-US" sz="2157">
              <a:solidFill>
                <a:srgbClr val="FD7425"/>
              </a:solidFill>
            </a:endParaRPr>
          </a:p>
        </p:txBody>
      </p:sp>
      <p:sp>
        <p:nvSpPr>
          <p:cNvPr id="2" name="Title 1"/>
          <p:cNvSpPr>
            <a:spLocks noGrp="1"/>
          </p:cNvSpPr>
          <p:nvPr>
            <p:ph type="title"/>
          </p:nvPr>
        </p:nvSpPr>
        <p:spPr>
          <a:xfrm>
            <a:off x="394447" y="274639"/>
            <a:ext cx="3334870" cy="1143000"/>
          </a:xfrm>
        </p:spPr>
        <p:txBody>
          <a:bodyPr/>
          <a:lstStyle>
            <a:lvl1pPr>
              <a:defRPr>
                <a:solidFill>
                  <a:schemeClr val="bg1"/>
                </a:solidFill>
              </a:defRPr>
            </a:lvl1pPr>
          </a:lstStyle>
          <a:p>
            <a:r>
              <a:rPr lang="en-US" smtClean="0"/>
              <a:t>Click to edit Master title style</a:t>
            </a:r>
            <a:endParaRPr lang="en-US" dirty="0"/>
          </a:p>
        </p:txBody>
      </p:sp>
      <p:sp>
        <p:nvSpPr>
          <p:cNvPr id="6" name="Slide Number Placeholder 8"/>
          <p:cNvSpPr>
            <a:spLocks noGrp="1"/>
          </p:cNvSpPr>
          <p:nvPr>
            <p:ph type="sldNum" sz="quarter" idx="12"/>
          </p:nvPr>
        </p:nvSpPr>
        <p:spPr>
          <a:xfrm>
            <a:off x="287867" y="6226176"/>
            <a:ext cx="1244600" cy="365125"/>
          </a:xfrm>
          <a:prstGeom prst="rect">
            <a:avLst/>
          </a:prstGeom>
        </p:spPr>
        <p:txBody>
          <a:bodyPr/>
          <a:lstStyle>
            <a:lvl1pPr>
              <a:defRPr sz="1333">
                <a:solidFill>
                  <a:schemeClr val="bg1">
                    <a:lumMod val="85000"/>
                  </a:schemeClr>
                </a:solidFill>
              </a:defRPr>
            </a:lvl1pPr>
          </a:lstStyle>
          <a:p>
            <a:fld id="{2066355A-084C-D24E-9AD2-7E4FC41EA627}" type="slidenum">
              <a:rPr lang="en-US" smtClean="0"/>
              <a:pPr/>
              <a:t>‹#›</a:t>
            </a:fld>
            <a:endParaRPr lang="en-US" dirty="0"/>
          </a:p>
        </p:txBody>
      </p:sp>
      <p:sp>
        <p:nvSpPr>
          <p:cNvPr id="7" name="Content Placeholder 2"/>
          <p:cNvSpPr>
            <a:spLocks noGrp="1"/>
          </p:cNvSpPr>
          <p:nvPr>
            <p:ph sz="half" idx="1" hasCustomPrompt="1"/>
          </p:nvPr>
        </p:nvSpPr>
        <p:spPr>
          <a:xfrm>
            <a:off x="394446" y="1600198"/>
            <a:ext cx="3334871" cy="4525963"/>
          </a:xfrm>
        </p:spPr>
        <p:txBody>
          <a:bodyPr>
            <a:normAutofit/>
          </a:bodyPr>
          <a:lstStyle>
            <a:lvl1pPr>
              <a:defRPr sz="1867" baseline="0">
                <a:solidFill>
                  <a:schemeClr val="bg1"/>
                </a:solidFill>
              </a:defRPr>
            </a:lvl1pPr>
            <a:lvl2pPr>
              <a:defRPr sz="1867">
                <a:solidFill>
                  <a:schemeClr val="bg1"/>
                </a:solidFill>
              </a:defRPr>
            </a:lvl2pPr>
            <a:lvl3pPr>
              <a:defRPr sz="1867">
                <a:solidFill>
                  <a:schemeClr val="bg1"/>
                </a:solidFill>
              </a:defRPr>
            </a:lvl3pPr>
            <a:lvl4pPr>
              <a:defRPr sz="1867">
                <a:solidFill>
                  <a:schemeClr val="bg1"/>
                </a:solidFill>
              </a:defRPr>
            </a:lvl4pPr>
            <a:lvl5pPr>
              <a:defRPr sz="1867">
                <a:solidFill>
                  <a:schemeClr val="bg1"/>
                </a:solidFill>
              </a:defRPr>
            </a:lvl5pPr>
            <a:lvl6pPr>
              <a:defRPr sz="2400"/>
            </a:lvl6pPr>
            <a:lvl7pPr>
              <a:defRPr sz="2400"/>
            </a:lvl7pPr>
            <a:lvl8pPr>
              <a:defRPr sz="2400"/>
            </a:lvl8pPr>
            <a:lvl9pPr>
              <a:defRPr sz="2400"/>
            </a:lvl9pPr>
          </a:lstStyle>
          <a:p>
            <a:pPr lvl="0"/>
            <a:r>
              <a:rPr lang="en-US" dirty="0" smtClean="0"/>
              <a:t>Heading </a:t>
            </a:r>
          </a:p>
          <a:p>
            <a:pPr lvl="0"/>
            <a:r>
              <a:rPr lang="en-US" dirty="0" smtClean="0"/>
              <a:t>Text</a:t>
            </a:r>
            <a:endParaRPr lang="en-US" dirty="0"/>
          </a:p>
        </p:txBody>
      </p:sp>
    </p:spTree>
    <p:extLst>
      <p:ext uri="{BB962C8B-B14F-4D97-AF65-F5344CB8AC3E}">
        <p14:creationId xmlns:p14="http://schemas.microsoft.com/office/powerpoint/2010/main" val="977873663"/>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ox_Green">
    <p:spTree>
      <p:nvGrpSpPr>
        <p:cNvPr id="1" name=""/>
        <p:cNvGrpSpPr/>
        <p:nvPr/>
      </p:nvGrpSpPr>
      <p:grpSpPr>
        <a:xfrm>
          <a:off x="0" y="0"/>
          <a:ext cx="0" cy="0"/>
          <a:chOff x="0" y="0"/>
          <a:chExt cx="0" cy="0"/>
        </a:xfrm>
      </p:grpSpPr>
      <p:sp>
        <p:nvSpPr>
          <p:cNvPr id="5" name="Rectangle 4"/>
          <p:cNvSpPr/>
          <p:nvPr userDrawn="1"/>
        </p:nvSpPr>
        <p:spPr>
          <a:xfrm rot="5400000">
            <a:off x="-1380695" y="1380695"/>
            <a:ext cx="6858000" cy="4096610"/>
          </a:xfrm>
          <a:prstGeom prst="rect">
            <a:avLst/>
          </a:prstGeom>
          <a:solidFill>
            <a:srgbClr val="008272"/>
          </a:solidFill>
          <a:ln>
            <a:noFill/>
          </a:ln>
          <a:effectLst/>
        </p:spPr>
        <p:style>
          <a:lnRef idx="1">
            <a:schemeClr val="accent1"/>
          </a:lnRef>
          <a:fillRef idx="3">
            <a:schemeClr val="accent1"/>
          </a:fillRef>
          <a:effectRef idx="2">
            <a:schemeClr val="accent1"/>
          </a:effectRef>
          <a:fontRef idx="minor">
            <a:schemeClr val="lt1"/>
          </a:fontRef>
        </p:style>
        <p:txBody>
          <a:bodyPr rtlCol="0" anchor="ctr">
            <a:noAutofit/>
          </a:bodyPr>
          <a:lstStyle/>
          <a:p>
            <a:pPr algn="ctr" defTabSz="544092"/>
            <a:endParaRPr lang="en-US" sz="2157">
              <a:solidFill>
                <a:srgbClr val="FD7425"/>
              </a:solidFill>
            </a:endParaRPr>
          </a:p>
        </p:txBody>
      </p:sp>
      <p:sp>
        <p:nvSpPr>
          <p:cNvPr id="2" name="Title 1"/>
          <p:cNvSpPr>
            <a:spLocks noGrp="1"/>
          </p:cNvSpPr>
          <p:nvPr>
            <p:ph type="title"/>
          </p:nvPr>
        </p:nvSpPr>
        <p:spPr>
          <a:xfrm>
            <a:off x="394447" y="274639"/>
            <a:ext cx="3334870" cy="1143000"/>
          </a:xfrm>
        </p:spPr>
        <p:txBody>
          <a:bodyPr/>
          <a:lstStyle>
            <a:lvl1pPr>
              <a:defRPr>
                <a:solidFill>
                  <a:schemeClr val="bg1"/>
                </a:solidFill>
              </a:defRPr>
            </a:lvl1pPr>
          </a:lstStyle>
          <a:p>
            <a:r>
              <a:rPr lang="en-US" smtClean="0"/>
              <a:t>Click to edit Master title style</a:t>
            </a:r>
            <a:endParaRPr lang="en-US" dirty="0"/>
          </a:p>
        </p:txBody>
      </p:sp>
      <p:sp>
        <p:nvSpPr>
          <p:cNvPr id="6" name="Slide Number Placeholder 8"/>
          <p:cNvSpPr>
            <a:spLocks noGrp="1"/>
          </p:cNvSpPr>
          <p:nvPr>
            <p:ph type="sldNum" sz="quarter" idx="12"/>
          </p:nvPr>
        </p:nvSpPr>
        <p:spPr>
          <a:xfrm>
            <a:off x="287867" y="6226176"/>
            <a:ext cx="1244600" cy="365125"/>
          </a:xfrm>
          <a:prstGeom prst="rect">
            <a:avLst/>
          </a:prstGeom>
        </p:spPr>
        <p:txBody>
          <a:bodyPr/>
          <a:lstStyle>
            <a:lvl1pPr>
              <a:defRPr sz="1333">
                <a:solidFill>
                  <a:schemeClr val="bg1">
                    <a:lumMod val="85000"/>
                  </a:schemeClr>
                </a:solidFill>
              </a:defRPr>
            </a:lvl1pPr>
          </a:lstStyle>
          <a:p>
            <a:fld id="{2066355A-084C-D24E-9AD2-7E4FC41EA627}" type="slidenum">
              <a:rPr lang="en-US" smtClean="0"/>
              <a:pPr/>
              <a:t>‹#›</a:t>
            </a:fld>
            <a:endParaRPr lang="en-US" dirty="0"/>
          </a:p>
        </p:txBody>
      </p:sp>
      <p:sp>
        <p:nvSpPr>
          <p:cNvPr id="7" name="Content Placeholder 2"/>
          <p:cNvSpPr>
            <a:spLocks noGrp="1"/>
          </p:cNvSpPr>
          <p:nvPr>
            <p:ph sz="half" idx="1" hasCustomPrompt="1"/>
          </p:nvPr>
        </p:nvSpPr>
        <p:spPr>
          <a:xfrm>
            <a:off x="394446" y="1600198"/>
            <a:ext cx="3334871" cy="4525963"/>
          </a:xfrm>
        </p:spPr>
        <p:txBody>
          <a:bodyPr>
            <a:normAutofit/>
          </a:bodyPr>
          <a:lstStyle>
            <a:lvl1pPr>
              <a:defRPr sz="1867" baseline="0">
                <a:solidFill>
                  <a:schemeClr val="bg1"/>
                </a:solidFill>
              </a:defRPr>
            </a:lvl1pPr>
            <a:lvl2pPr>
              <a:defRPr sz="1867">
                <a:solidFill>
                  <a:schemeClr val="bg1"/>
                </a:solidFill>
              </a:defRPr>
            </a:lvl2pPr>
            <a:lvl3pPr>
              <a:defRPr sz="1867">
                <a:solidFill>
                  <a:schemeClr val="bg1"/>
                </a:solidFill>
              </a:defRPr>
            </a:lvl3pPr>
            <a:lvl4pPr>
              <a:defRPr sz="1867">
                <a:solidFill>
                  <a:schemeClr val="bg1"/>
                </a:solidFill>
              </a:defRPr>
            </a:lvl4pPr>
            <a:lvl5pPr>
              <a:defRPr sz="1867">
                <a:solidFill>
                  <a:schemeClr val="bg1"/>
                </a:solidFill>
              </a:defRPr>
            </a:lvl5pPr>
            <a:lvl6pPr>
              <a:defRPr sz="2400"/>
            </a:lvl6pPr>
            <a:lvl7pPr>
              <a:defRPr sz="2400"/>
            </a:lvl7pPr>
            <a:lvl8pPr>
              <a:defRPr sz="2400"/>
            </a:lvl8pPr>
            <a:lvl9pPr>
              <a:defRPr sz="2400"/>
            </a:lvl9pPr>
          </a:lstStyle>
          <a:p>
            <a:pPr lvl="0"/>
            <a:r>
              <a:rPr lang="en-US" dirty="0" smtClean="0"/>
              <a:t>Heading </a:t>
            </a:r>
          </a:p>
          <a:p>
            <a:pPr lvl="0"/>
            <a:r>
              <a:rPr lang="en-US" dirty="0" smtClean="0"/>
              <a:t>Text</a:t>
            </a:r>
            <a:endParaRPr lang="en-US" dirty="0"/>
          </a:p>
        </p:txBody>
      </p:sp>
    </p:spTree>
    <p:extLst>
      <p:ext uri="{BB962C8B-B14F-4D97-AF65-F5344CB8AC3E}">
        <p14:creationId xmlns:p14="http://schemas.microsoft.com/office/powerpoint/2010/main" val="3127932479"/>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Slide Number Placeholder 8"/>
          <p:cNvSpPr>
            <a:spLocks noGrp="1"/>
          </p:cNvSpPr>
          <p:nvPr>
            <p:ph type="sldNum" sz="quarter" idx="12"/>
          </p:nvPr>
        </p:nvSpPr>
        <p:spPr>
          <a:xfrm>
            <a:off x="287867" y="6226176"/>
            <a:ext cx="1244600" cy="365125"/>
          </a:xfrm>
          <a:prstGeom prst="rect">
            <a:avLst/>
          </a:prstGeom>
        </p:spPr>
        <p:txBody>
          <a:bodyPr/>
          <a:lstStyle>
            <a:lvl1pPr>
              <a:defRPr sz="1333">
                <a:solidFill>
                  <a:schemeClr val="bg1">
                    <a:lumMod val="85000"/>
                  </a:schemeClr>
                </a:solidFill>
              </a:defRPr>
            </a:lvl1pPr>
          </a:lstStyle>
          <a:p>
            <a:fld id="{2066355A-084C-D24E-9AD2-7E4FC41EA627}" type="slidenum">
              <a:rPr lang="en-US" smtClean="0"/>
              <a:pPr/>
              <a:t>‹#›</a:t>
            </a:fld>
            <a:endParaRPr lang="en-US" dirty="0"/>
          </a:p>
        </p:txBody>
      </p:sp>
    </p:spTree>
    <p:extLst>
      <p:ext uri="{BB962C8B-B14F-4D97-AF65-F5344CB8AC3E}">
        <p14:creationId xmlns:p14="http://schemas.microsoft.com/office/powerpoint/2010/main" val="336031387"/>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318FC5"/>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609600" y="1600201"/>
            <a:ext cx="5384800" cy="4525963"/>
          </a:xfrm>
        </p:spPr>
        <p:txBody>
          <a:bodyPr>
            <a:normAutofit/>
          </a:bodyPr>
          <a:lstStyle>
            <a:lvl1pPr>
              <a:defRPr sz="1867"/>
            </a:lvl1pPr>
            <a:lvl2pPr>
              <a:defRPr sz="1867"/>
            </a:lvl2pPr>
            <a:lvl3pPr>
              <a:defRPr sz="1867"/>
            </a:lvl3pPr>
            <a:lvl4pPr>
              <a:defRPr sz="1867"/>
            </a:lvl4pPr>
            <a:lvl5pPr>
              <a:defRPr sz="1867"/>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97600" y="1600201"/>
            <a:ext cx="5384800" cy="4525963"/>
          </a:xfrm>
        </p:spPr>
        <p:txBody>
          <a:bodyPr>
            <a:normAutofit/>
          </a:bodyPr>
          <a:lstStyle>
            <a:lvl1pPr>
              <a:defRPr sz="1867"/>
            </a:lvl1pPr>
            <a:lvl2pPr>
              <a:defRPr sz="1867"/>
            </a:lvl2pPr>
            <a:lvl3pPr>
              <a:defRPr sz="1867"/>
            </a:lvl3pPr>
            <a:lvl4pPr>
              <a:defRPr sz="1867"/>
            </a:lvl4pPr>
            <a:lvl5pPr>
              <a:defRPr sz="1867"/>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Slide Number Placeholder 8"/>
          <p:cNvSpPr>
            <a:spLocks noGrp="1"/>
          </p:cNvSpPr>
          <p:nvPr>
            <p:ph type="sldNum" sz="quarter" idx="12"/>
          </p:nvPr>
        </p:nvSpPr>
        <p:spPr>
          <a:xfrm>
            <a:off x="287867" y="6226176"/>
            <a:ext cx="1244600" cy="365125"/>
          </a:xfrm>
          <a:prstGeom prst="rect">
            <a:avLst/>
          </a:prstGeom>
        </p:spPr>
        <p:txBody>
          <a:bodyPr/>
          <a:lstStyle>
            <a:lvl1pPr>
              <a:defRPr sz="1333">
                <a:solidFill>
                  <a:schemeClr val="bg1">
                    <a:lumMod val="85000"/>
                  </a:schemeClr>
                </a:solidFill>
              </a:defRPr>
            </a:lvl1pPr>
          </a:lstStyle>
          <a:p>
            <a:fld id="{2066355A-084C-D24E-9AD2-7E4FC41EA627}" type="slidenum">
              <a:rPr lang="en-US" smtClean="0"/>
              <a:pPr/>
              <a:t>‹#›</a:t>
            </a:fld>
            <a:endParaRPr lang="en-US" dirty="0"/>
          </a:p>
        </p:txBody>
      </p:sp>
    </p:spTree>
    <p:extLst>
      <p:ext uri="{BB962C8B-B14F-4D97-AF65-F5344CB8AC3E}">
        <p14:creationId xmlns:p14="http://schemas.microsoft.com/office/powerpoint/2010/main" val="188051506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Date Placeholder 4"/>
          <p:cNvSpPr>
            <a:spLocks noGrp="1"/>
          </p:cNvSpPr>
          <p:nvPr>
            <p:ph type="dt" sz="half" idx="10"/>
          </p:nvPr>
        </p:nvSpPr>
        <p:spPr/>
        <p:txBody>
          <a:bodyPr/>
          <a:lstStyle/>
          <a:p>
            <a:fld id="{B9F0E8C6-7996-4E80-AB47-3CCC9E5B2F7A}" type="datetimeFigureOut">
              <a:rPr lang="en-AU" smtClean="0"/>
              <a:t>18/8/17</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87F9EF3F-889A-4880-BEDA-E47AE70D31CB}" type="slidenum">
              <a:rPr lang="en-AU" smtClean="0"/>
              <a:t>‹#›</a:t>
            </a:fld>
            <a:endParaRPr lang="en-AU"/>
          </a:p>
        </p:txBody>
      </p:sp>
    </p:spTree>
    <p:extLst>
      <p:ext uri="{BB962C8B-B14F-4D97-AF65-F5344CB8AC3E}">
        <p14:creationId xmlns:p14="http://schemas.microsoft.com/office/powerpoint/2010/main" val="301429862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Quote Slide ">
    <p:spTree>
      <p:nvGrpSpPr>
        <p:cNvPr id="1" name=""/>
        <p:cNvGrpSpPr/>
        <p:nvPr/>
      </p:nvGrpSpPr>
      <p:grpSpPr>
        <a:xfrm>
          <a:off x="0" y="0"/>
          <a:ext cx="0" cy="0"/>
          <a:chOff x="0" y="0"/>
          <a:chExt cx="0" cy="0"/>
        </a:xfrm>
      </p:grpSpPr>
      <p:sp>
        <p:nvSpPr>
          <p:cNvPr id="7" name="Text Placeholder 3"/>
          <p:cNvSpPr>
            <a:spLocks noGrp="1"/>
          </p:cNvSpPr>
          <p:nvPr>
            <p:ph type="body" sz="quarter" idx="10" hasCustomPrompt="1"/>
          </p:nvPr>
        </p:nvSpPr>
        <p:spPr>
          <a:xfrm>
            <a:off x="5647789" y="5025984"/>
            <a:ext cx="5378549" cy="1050156"/>
          </a:xfrm>
          <a:solidFill>
            <a:schemeClr val="bg1"/>
          </a:solidFill>
        </p:spPr>
        <p:txBody>
          <a:bodyPr>
            <a:noAutofit/>
          </a:bodyPr>
          <a:lstStyle>
            <a:lvl1pPr marL="228675" indent="-228675" algn="l" defTabSz="609585" rtl="0" eaLnBrk="1" latinLnBrk="0" hangingPunct="1">
              <a:spcBef>
                <a:spcPct val="0"/>
              </a:spcBef>
              <a:buNone/>
              <a:defRPr lang="en-US" sz="3200" kern="1200" dirty="0" smtClean="0">
                <a:solidFill>
                  <a:srgbClr val="318FC5"/>
                </a:solidFill>
                <a:latin typeface="+mj-lt"/>
                <a:ea typeface="+mj-ea"/>
                <a:cs typeface="+mj-cs"/>
              </a:defRPr>
            </a:lvl1pPr>
          </a:lstStyle>
          <a:p>
            <a:pPr lvl="0"/>
            <a:r>
              <a:rPr lang="en-US" dirty="0" smtClean="0"/>
              <a:t>Author Name</a:t>
            </a:r>
          </a:p>
          <a:p>
            <a:pPr lvl="0"/>
            <a:r>
              <a:rPr lang="en-US" dirty="0" smtClean="0"/>
              <a:t>Title</a:t>
            </a:r>
          </a:p>
        </p:txBody>
      </p:sp>
      <p:sp>
        <p:nvSpPr>
          <p:cNvPr id="3" name="Content Placeholder 2"/>
          <p:cNvSpPr>
            <a:spLocks noGrp="1"/>
          </p:cNvSpPr>
          <p:nvPr>
            <p:ph sz="quarter" idx="11" hasCustomPrompt="1"/>
          </p:nvPr>
        </p:nvSpPr>
        <p:spPr>
          <a:xfrm>
            <a:off x="1161613" y="1275540"/>
            <a:ext cx="9864725" cy="3524250"/>
          </a:xfrm>
          <a:solidFill>
            <a:schemeClr val="bg1"/>
          </a:solidFill>
        </p:spPr>
        <p:txBody>
          <a:bodyPr>
            <a:noAutofit/>
          </a:bodyPr>
          <a:lstStyle>
            <a:lvl1pPr marL="0" indent="0" algn="ctr">
              <a:defRPr lang="en-AU" sz="5400" kern="1200" dirty="0" smtClean="0">
                <a:solidFill>
                  <a:srgbClr val="318FC5"/>
                </a:solidFill>
                <a:latin typeface="+mj-lt"/>
                <a:ea typeface="+mj-ea"/>
                <a:cs typeface="+mj-cs"/>
              </a:defRPr>
            </a:lvl1pPr>
          </a:lstStyle>
          <a:p>
            <a:pPr marL="228675" lvl="0" indent="-228675" algn="l" defTabSz="609585" rtl="0" eaLnBrk="1" latinLnBrk="0" hangingPunct="1">
              <a:spcBef>
                <a:spcPct val="0"/>
              </a:spcBef>
              <a:buFont typeface="Arial"/>
              <a:buNone/>
            </a:pPr>
            <a:r>
              <a:rPr lang="en-US" dirty="0" smtClean="0"/>
              <a:t>“Sample quote goes here. Design is easier than it looks, and more important than it seems.”</a:t>
            </a:r>
            <a:endParaRPr lang="en-AU" dirty="0"/>
          </a:p>
        </p:txBody>
      </p:sp>
    </p:spTree>
    <p:extLst>
      <p:ext uri="{BB962C8B-B14F-4D97-AF65-F5344CB8AC3E}">
        <p14:creationId xmlns:p14="http://schemas.microsoft.com/office/powerpoint/2010/main" val="1006748821"/>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ox with Photo Graphics">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805612" y="0"/>
            <a:ext cx="5386388" cy="6858000"/>
          </a:xfrm>
          <a:prstGeom prst="rect">
            <a:avLst/>
          </a:prstGeom>
        </p:spPr>
      </p:pic>
      <p:sp>
        <p:nvSpPr>
          <p:cNvPr id="2" name="Title 1"/>
          <p:cNvSpPr>
            <a:spLocks noGrp="1"/>
          </p:cNvSpPr>
          <p:nvPr>
            <p:ph type="title"/>
          </p:nvPr>
        </p:nvSpPr>
        <p:spPr>
          <a:xfrm>
            <a:off x="609600" y="274639"/>
            <a:ext cx="4859867" cy="1143000"/>
          </a:xfrm>
        </p:spPr>
        <p:txBody>
          <a:bodyPr/>
          <a:lstStyle/>
          <a:p>
            <a:r>
              <a:rPr lang="en-US" smtClean="0"/>
              <a:t>Click to edit Master title style</a:t>
            </a:r>
            <a:endParaRPr lang="en-US" dirty="0"/>
          </a:p>
        </p:txBody>
      </p:sp>
      <p:sp>
        <p:nvSpPr>
          <p:cNvPr id="6" name="Slide Number Placeholder 8"/>
          <p:cNvSpPr>
            <a:spLocks noGrp="1"/>
          </p:cNvSpPr>
          <p:nvPr>
            <p:ph type="sldNum" sz="quarter" idx="12"/>
          </p:nvPr>
        </p:nvSpPr>
        <p:spPr>
          <a:xfrm>
            <a:off x="287867" y="6226176"/>
            <a:ext cx="1244600" cy="365125"/>
          </a:xfrm>
          <a:prstGeom prst="rect">
            <a:avLst/>
          </a:prstGeom>
        </p:spPr>
        <p:txBody>
          <a:bodyPr/>
          <a:lstStyle>
            <a:lvl1pPr>
              <a:defRPr sz="1333">
                <a:solidFill>
                  <a:schemeClr val="bg1">
                    <a:lumMod val="85000"/>
                  </a:schemeClr>
                </a:solidFill>
              </a:defRPr>
            </a:lvl1pPr>
          </a:lstStyle>
          <a:p>
            <a:fld id="{2066355A-084C-D24E-9AD2-7E4FC41EA627}" type="slidenum">
              <a:rPr lang="en-US" smtClean="0"/>
              <a:pPr/>
              <a:t>‹#›</a:t>
            </a:fld>
            <a:endParaRPr lang="en-US" dirty="0"/>
          </a:p>
        </p:txBody>
      </p:sp>
      <p:sp>
        <p:nvSpPr>
          <p:cNvPr id="7" name="Content Placeholder 2"/>
          <p:cNvSpPr>
            <a:spLocks noGrp="1"/>
          </p:cNvSpPr>
          <p:nvPr>
            <p:ph sz="half" idx="1"/>
          </p:nvPr>
        </p:nvSpPr>
        <p:spPr>
          <a:xfrm>
            <a:off x="609600" y="1600201"/>
            <a:ext cx="4859867" cy="4525963"/>
          </a:xfrm>
        </p:spPr>
        <p:txBody>
          <a:bodyPr>
            <a:normAutofit/>
          </a:bodyPr>
          <a:lstStyle>
            <a:lvl1pPr>
              <a:defRPr sz="1867"/>
            </a:lvl1pPr>
            <a:lvl2pPr>
              <a:defRPr sz="1867"/>
            </a:lvl2pPr>
            <a:lvl3pPr>
              <a:defRPr sz="1867"/>
            </a:lvl3pPr>
            <a:lvl4pPr>
              <a:defRPr sz="1867"/>
            </a:lvl4pPr>
            <a:lvl5pPr>
              <a:defRPr sz="1867"/>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Picture Placeholder 7"/>
          <p:cNvSpPr>
            <a:spLocks noGrp="1"/>
          </p:cNvSpPr>
          <p:nvPr>
            <p:ph type="pic" sz="quarter" idx="10"/>
          </p:nvPr>
        </p:nvSpPr>
        <p:spPr>
          <a:xfrm>
            <a:off x="6805612" y="0"/>
            <a:ext cx="5386388" cy="6858000"/>
          </a:xfrm>
        </p:spPr>
        <p:txBody>
          <a:bodyPr/>
          <a:lstStyle>
            <a:lvl1pPr algn="ctr">
              <a:defRPr>
                <a:solidFill>
                  <a:schemeClr val="bg1"/>
                </a:solidFill>
              </a:defRPr>
            </a:lvl1pPr>
          </a:lstStyle>
          <a:p>
            <a:r>
              <a:rPr lang="en-US" smtClean="0"/>
              <a:t>Click icon to add picture</a:t>
            </a:r>
            <a:endParaRPr lang="en-AU" dirty="0"/>
          </a:p>
        </p:txBody>
      </p:sp>
    </p:spTree>
    <p:extLst>
      <p:ext uri="{BB962C8B-B14F-4D97-AF65-F5344CB8AC3E}">
        <p14:creationId xmlns:p14="http://schemas.microsoft.com/office/powerpoint/2010/main" val="1432903986"/>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ox with Photo Graphics 2">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077292" y="1600201"/>
            <a:ext cx="4825723" cy="4259141"/>
          </a:xfrm>
          <a:prstGeom prst="rect">
            <a:avLst/>
          </a:prstGeom>
        </p:spPr>
      </p:pic>
      <p:sp>
        <p:nvSpPr>
          <p:cNvPr id="2" name="Title 1"/>
          <p:cNvSpPr>
            <a:spLocks noGrp="1"/>
          </p:cNvSpPr>
          <p:nvPr>
            <p:ph type="title"/>
          </p:nvPr>
        </p:nvSpPr>
        <p:spPr>
          <a:xfrm>
            <a:off x="609600" y="274639"/>
            <a:ext cx="4859867" cy="1143000"/>
          </a:xfrm>
        </p:spPr>
        <p:txBody>
          <a:bodyPr/>
          <a:lstStyle/>
          <a:p>
            <a:r>
              <a:rPr lang="en-US" smtClean="0"/>
              <a:t>Click to edit Master title style</a:t>
            </a:r>
            <a:endParaRPr lang="en-US" dirty="0"/>
          </a:p>
        </p:txBody>
      </p:sp>
      <p:sp>
        <p:nvSpPr>
          <p:cNvPr id="6" name="Slide Number Placeholder 8"/>
          <p:cNvSpPr>
            <a:spLocks noGrp="1"/>
          </p:cNvSpPr>
          <p:nvPr>
            <p:ph type="sldNum" sz="quarter" idx="12"/>
          </p:nvPr>
        </p:nvSpPr>
        <p:spPr>
          <a:xfrm>
            <a:off x="287867" y="6226176"/>
            <a:ext cx="1244600" cy="365125"/>
          </a:xfrm>
          <a:prstGeom prst="rect">
            <a:avLst/>
          </a:prstGeom>
        </p:spPr>
        <p:txBody>
          <a:bodyPr/>
          <a:lstStyle>
            <a:lvl1pPr>
              <a:defRPr sz="1333">
                <a:solidFill>
                  <a:schemeClr val="bg1">
                    <a:lumMod val="85000"/>
                  </a:schemeClr>
                </a:solidFill>
              </a:defRPr>
            </a:lvl1pPr>
          </a:lstStyle>
          <a:p>
            <a:fld id="{2066355A-084C-D24E-9AD2-7E4FC41EA627}" type="slidenum">
              <a:rPr lang="en-US" smtClean="0"/>
              <a:pPr/>
              <a:t>‹#›</a:t>
            </a:fld>
            <a:endParaRPr lang="en-US" dirty="0"/>
          </a:p>
        </p:txBody>
      </p:sp>
      <p:sp>
        <p:nvSpPr>
          <p:cNvPr id="7" name="Content Placeholder 2"/>
          <p:cNvSpPr>
            <a:spLocks noGrp="1"/>
          </p:cNvSpPr>
          <p:nvPr>
            <p:ph sz="half" idx="1"/>
          </p:nvPr>
        </p:nvSpPr>
        <p:spPr>
          <a:xfrm>
            <a:off x="609600" y="1600201"/>
            <a:ext cx="4859867" cy="4525963"/>
          </a:xfrm>
        </p:spPr>
        <p:txBody>
          <a:bodyPr>
            <a:normAutofit/>
          </a:bodyPr>
          <a:lstStyle>
            <a:lvl1pPr>
              <a:defRPr sz="1867"/>
            </a:lvl1pPr>
            <a:lvl2pPr>
              <a:defRPr sz="1867"/>
            </a:lvl2pPr>
            <a:lvl3pPr>
              <a:defRPr sz="1867"/>
            </a:lvl3pPr>
            <a:lvl4pPr>
              <a:defRPr sz="1867"/>
            </a:lvl4pPr>
            <a:lvl5pPr>
              <a:defRPr sz="1867"/>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Picture Placeholder 7"/>
          <p:cNvSpPr>
            <a:spLocks noGrp="1"/>
          </p:cNvSpPr>
          <p:nvPr>
            <p:ph type="pic" sz="quarter" idx="13"/>
          </p:nvPr>
        </p:nvSpPr>
        <p:spPr>
          <a:xfrm>
            <a:off x="6867525" y="0"/>
            <a:ext cx="5476875" cy="7010400"/>
          </a:xfrm>
        </p:spPr>
        <p:txBody>
          <a:bodyPr/>
          <a:lstStyle>
            <a:lvl1pPr algn="ctr">
              <a:defRPr>
                <a:solidFill>
                  <a:schemeClr val="tx1"/>
                </a:solidFill>
              </a:defRPr>
            </a:lvl1pPr>
          </a:lstStyle>
          <a:p>
            <a:r>
              <a:rPr lang="en-US" smtClean="0"/>
              <a:t>Click icon to add picture</a:t>
            </a:r>
            <a:endParaRPr lang="en-AU" dirty="0"/>
          </a:p>
        </p:txBody>
      </p:sp>
    </p:spTree>
    <p:extLst>
      <p:ext uri="{BB962C8B-B14F-4D97-AF65-F5344CB8AC3E}">
        <p14:creationId xmlns:p14="http://schemas.microsoft.com/office/powerpoint/2010/main" val="912407974"/>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8"/>
          <p:cNvSpPr>
            <a:spLocks noGrp="1"/>
          </p:cNvSpPr>
          <p:nvPr>
            <p:ph type="sldNum" sz="quarter" idx="12"/>
          </p:nvPr>
        </p:nvSpPr>
        <p:spPr>
          <a:xfrm>
            <a:off x="287867" y="6226176"/>
            <a:ext cx="1244600" cy="365125"/>
          </a:xfrm>
          <a:prstGeom prst="rect">
            <a:avLst/>
          </a:prstGeom>
        </p:spPr>
        <p:txBody>
          <a:bodyPr/>
          <a:lstStyle>
            <a:lvl1pPr>
              <a:defRPr sz="1333">
                <a:solidFill>
                  <a:schemeClr val="bg1">
                    <a:lumMod val="85000"/>
                  </a:schemeClr>
                </a:solidFill>
              </a:defRPr>
            </a:lvl1pPr>
          </a:lstStyle>
          <a:p>
            <a:fld id="{2066355A-084C-D24E-9AD2-7E4FC41EA627}" type="slidenum">
              <a:rPr lang="en-US" smtClean="0"/>
              <a:pPr/>
              <a:t>‹#›</a:t>
            </a:fld>
            <a:endParaRPr lang="en-US" dirty="0"/>
          </a:p>
        </p:txBody>
      </p:sp>
      <p:sp>
        <p:nvSpPr>
          <p:cNvPr id="7" name="Title 1"/>
          <p:cNvSpPr>
            <a:spLocks noGrp="1"/>
          </p:cNvSpPr>
          <p:nvPr>
            <p:ph type="title"/>
          </p:nvPr>
        </p:nvSpPr>
        <p:spPr>
          <a:xfrm>
            <a:off x="609600" y="274639"/>
            <a:ext cx="10972800" cy="1143000"/>
          </a:xfrm>
        </p:spPr>
        <p:txBody>
          <a:bodyPr/>
          <a:lstStyle>
            <a:lvl1pPr>
              <a:defRPr>
                <a:solidFill>
                  <a:srgbClr val="318FC5"/>
                </a:solidFill>
              </a:defRPr>
            </a:lvl1pPr>
          </a:lstStyle>
          <a:p>
            <a:r>
              <a:rPr lang="en-US" smtClean="0"/>
              <a:t>Click to edit Master title style</a:t>
            </a:r>
            <a:endParaRPr lang="en-US" dirty="0"/>
          </a:p>
        </p:txBody>
      </p:sp>
    </p:spTree>
    <p:extLst>
      <p:ext uri="{BB962C8B-B14F-4D97-AF65-F5344CB8AC3E}">
        <p14:creationId xmlns:p14="http://schemas.microsoft.com/office/powerpoint/2010/main" val="2484781788"/>
      </p:ext>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Copy">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2066355A-084C-D24E-9AD2-7E4FC41EA627}" type="slidenum">
              <a:rPr lang="en-US" smtClean="0"/>
              <a:pPr/>
              <a:t>‹#›</a:t>
            </a:fld>
            <a:endParaRPr lang="en-US" dirty="0"/>
          </a:p>
        </p:txBody>
      </p:sp>
      <p:sp>
        <p:nvSpPr>
          <p:cNvPr id="4" name="Title 1"/>
          <p:cNvSpPr>
            <a:spLocks noGrp="1"/>
          </p:cNvSpPr>
          <p:nvPr>
            <p:ph type="title"/>
          </p:nvPr>
        </p:nvSpPr>
        <p:spPr>
          <a:xfrm>
            <a:off x="609600" y="274639"/>
            <a:ext cx="11191336" cy="1143000"/>
          </a:xfrm>
        </p:spPr>
        <p:txBody>
          <a:bodyPr/>
          <a:lstStyle/>
          <a:p>
            <a:r>
              <a:rPr lang="en-US" smtClean="0"/>
              <a:t>Click to edit Master title style</a:t>
            </a:r>
            <a:endParaRPr lang="en-US" dirty="0"/>
          </a:p>
        </p:txBody>
      </p:sp>
      <p:sp>
        <p:nvSpPr>
          <p:cNvPr id="5" name="Content Placeholder 2"/>
          <p:cNvSpPr>
            <a:spLocks noGrp="1"/>
          </p:cNvSpPr>
          <p:nvPr>
            <p:ph sz="half" idx="1"/>
          </p:nvPr>
        </p:nvSpPr>
        <p:spPr>
          <a:xfrm>
            <a:off x="609600" y="1600201"/>
            <a:ext cx="11191336" cy="4525963"/>
          </a:xfrm>
        </p:spPr>
        <p:txBody>
          <a:bodyPr>
            <a:normAutofit/>
          </a:bodyPr>
          <a:lstStyle>
            <a:lvl1pPr>
              <a:defRPr sz="1867"/>
            </a:lvl1pPr>
            <a:lvl2pPr>
              <a:defRPr sz="1867"/>
            </a:lvl2pPr>
            <a:lvl3pPr>
              <a:defRPr sz="1867"/>
            </a:lvl3pPr>
            <a:lvl4pPr>
              <a:defRPr sz="1867"/>
            </a:lvl4pPr>
            <a:lvl5pPr>
              <a:defRPr sz="1867"/>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94226101"/>
      </p:ext>
    </p:extLst>
  </p:cSld>
  <p:clrMapOvr>
    <a:masterClrMapping/>
  </p:clrMapOvr>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Content Image">
    <p:spTree>
      <p:nvGrpSpPr>
        <p:cNvPr id="1" name=""/>
        <p:cNvGrpSpPr/>
        <p:nvPr/>
      </p:nvGrpSpPr>
      <p:grpSpPr>
        <a:xfrm>
          <a:off x="0" y="0"/>
          <a:ext cx="0" cy="0"/>
          <a:chOff x="0" y="0"/>
          <a:chExt cx="0" cy="0"/>
        </a:xfrm>
      </p:grpSpPr>
      <p:sp>
        <p:nvSpPr>
          <p:cNvPr id="6" name="Title 5"/>
          <p:cNvSpPr>
            <a:spLocks noGrp="1"/>
          </p:cNvSpPr>
          <p:nvPr>
            <p:ph type="title" hasCustomPrompt="1"/>
          </p:nvPr>
        </p:nvSpPr>
        <p:spPr>
          <a:xfrm>
            <a:off x="1119154" y="243791"/>
            <a:ext cx="9108056" cy="1503593"/>
          </a:xfrm>
        </p:spPr>
        <p:txBody>
          <a:bodyPr/>
          <a:lstStyle>
            <a:lvl1pPr>
              <a:defRPr baseline="0"/>
            </a:lvl1pPr>
          </a:lstStyle>
          <a:p>
            <a:r>
              <a:rPr lang="en-US" dirty="0" smtClean="0"/>
              <a:t>Click to edit Master title style: second line</a:t>
            </a:r>
            <a:endParaRPr lang="en-US" dirty="0"/>
          </a:p>
        </p:txBody>
      </p:sp>
      <p:sp>
        <p:nvSpPr>
          <p:cNvPr id="7" name="Text Placeholder 5"/>
          <p:cNvSpPr>
            <a:spLocks noGrp="1"/>
          </p:cNvSpPr>
          <p:nvPr>
            <p:ph type="body" sz="quarter" idx="10"/>
          </p:nvPr>
        </p:nvSpPr>
        <p:spPr>
          <a:xfrm>
            <a:off x="1118617" y="1851982"/>
            <a:ext cx="4969616" cy="4632407"/>
          </a:xfrm>
        </p:spPr>
        <p:txBody>
          <a:bodyPr>
            <a:normAutofit/>
          </a:bodyPr>
          <a:lstStyle>
            <a:lvl1pPr marL="182845" indent="-182845" algn="l" defTabSz="609585" rtl="0" eaLnBrk="1" latinLnBrk="0" hangingPunct="1">
              <a:spcBef>
                <a:spcPct val="20000"/>
              </a:spcBef>
              <a:buFont typeface="Arial"/>
              <a:buChar char="•"/>
              <a:defRPr lang="en-US" sz="1867" kern="1200" dirty="0" smtClean="0">
                <a:solidFill>
                  <a:schemeClr val="tx1"/>
                </a:solidFill>
                <a:latin typeface="+mn-lt"/>
                <a:ea typeface="+mn-ea"/>
                <a:cs typeface="+mn-cs"/>
              </a:defRPr>
            </a:lvl1pPr>
            <a:lvl2pPr marL="406400" indent="-182563" algn="l" defTabSz="609585" rtl="0" eaLnBrk="1" latinLnBrk="0" hangingPunct="1">
              <a:spcBef>
                <a:spcPct val="20000"/>
              </a:spcBef>
              <a:buFont typeface="Arial"/>
              <a:buChar char="−"/>
              <a:defRPr lang="en-US" sz="1867" kern="1200" dirty="0" smtClean="0">
                <a:solidFill>
                  <a:schemeClr val="tx1"/>
                </a:solidFill>
                <a:latin typeface="+mn-lt"/>
                <a:ea typeface="+mn-ea"/>
                <a:cs typeface="+mn-cs"/>
              </a:defRPr>
            </a:lvl2pPr>
            <a:lvl3pPr marL="635000" indent="-182563" algn="l" defTabSz="609585" rtl="0" eaLnBrk="1" latinLnBrk="0" hangingPunct="1">
              <a:spcBef>
                <a:spcPct val="20000"/>
              </a:spcBef>
              <a:buFont typeface="Arial"/>
              <a:buChar char="o"/>
              <a:defRPr lang="en-US" sz="1867" kern="1200" dirty="0" smtClean="0">
                <a:solidFill>
                  <a:schemeClr val="tx1"/>
                </a:solidFill>
                <a:latin typeface="+mn-lt"/>
                <a:ea typeface="+mn-ea"/>
                <a:cs typeface="+mn-cs"/>
              </a:defRPr>
            </a:lvl3pPr>
            <a:lvl4pPr marL="733802" indent="-285695">
              <a:buFont typeface="Arial" panose="020B0604020202020204" pitchFamily="34" charset="0"/>
              <a:buChar char="•"/>
              <a:defRPr/>
            </a:lvl4pPr>
            <a:lvl5pPr marL="957856" indent="-285695">
              <a:buFont typeface="Arial" panose="020B0604020202020204" pitchFamily="34" charset="0"/>
              <a:buChar char="•"/>
              <a:defRPr/>
            </a:lvl5pPr>
          </a:lstStyle>
          <a:p>
            <a:pPr lvl="0"/>
            <a:r>
              <a:rPr lang="en-US" smtClean="0"/>
              <a:t>Click to edit Master text styles</a:t>
            </a:r>
          </a:p>
          <a:p>
            <a:pPr lvl="1"/>
            <a:r>
              <a:rPr lang="en-US" smtClean="0"/>
              <a:t>Second level</a:t>
            </a:r>
          </a:p>
          <a:p>
            <a:pPr lvl="2"/>
            <a:r>
              <a:rPr lang="en-US" smtClean="0"/>
              <a:t>Third level</a:t>
            </a:r>
          </a:p>
        </p:txBody>
      </p:sp>
      <p:sp>
        <p:nvSpPr>
          <p:cNvPr id="5" name="Picture Placeholder 6"/>
          <p:cNvSpPr>
            <a:spLocks noGrp="1"/>
          </p:cNvSpPr>
          <p:nvPr>
            <p:ph type="pic" sz="quarter" idx="12" hasCustomPrompt="1"/>
          </p:nvPr>
        </p:nvSpPr>
        <p:spPr>
          <a:xfrm>
            <a:off x="6236209" y="1851982"/>
            <a:ext cx="3991002" cy="4632407"/>
          </a:xfrm>
          <a:ln w="152400">
            <a:noFill/>
          </a:ln>
        </p:spPr>
        <p:txBody>
          <a:bodyPr/>
          <a:lstStyle>
            <a:lvl1pPr marL="0" indent="0">
              <a:buNone/>
              <a:defRPr>
                <a:solidFill>
                  <a:schemeClr val="accent1"/>
                </a:solidFill>
              </a:defRPr>
            </a:lvl1pPr>
          </a:lstStyle>
          <a:p>
            <a:r>
              <a:rPr lang="en-US" dirty="0" smtClean="0"/>
              <a:t>Screen shot or image here</a:t>
            </a:r>
            <a:endParaRPr lang="en-US" dirty="0"/>
          </a:p>
        </p:txBody>
      </p:sp>
    </p:spTree>
    <p:extLst>
      <p:ext uri="{BB962C8B-B14F-4D97-AF65-F5344CB8AC3E}">
        <p14:creationId xmlns:p14="http://schemas.microsoft.com/office/powerpoint/2010/main" val="17770287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6" name="Title 5"/>
          <p:cNvSpPr>
            <a:spLocks noGrp="1"/>
          </p:cNvSpPr>
          <p:nvPr>
            <p:ph type="title"/>
          </p:nvPr>
        </p:nvSpPr>
        <p:spPr>
          <a:xfrm>
            <a:off x="269239" y="59032"/>
            <a:ext cx="11653523" cy="1143000"/>
          </a:xfrm>
        </p:spPr>
        <p:txBody>
          <a:bodyPr>
            <a:normAutofit/>
          </a:bodyPr>
          <a:lstStyle>
            <a:lvl1pPr>
              <a:defRPr lang="en-US" sz="3200" kern="1200" dirty="0">
                <a:solidFill>
                  <a:srgbClr val="318FC5"/>
                </a:solidFill>
                <a:latin typeface="+mj-lt"/>
                <a:ea typeface="+mj-ea"/>
                <a:cs typeface="+mj-cs"/>
              </a:defRPr>
            </a:lvl1pPr>
          </a:lstStyle>
          <a:p>
            <a:r>
              <a:rPr lang="en-US" smtClean="0"/>
              <a:t>Click to edit Master title style</a:t>
            </a:r>
            <a:endParaRPr lang="en-US" dirty="0"/>
          </a:p>
        </p:txBody>
      </p:sp>
      <p:sp>
        <p:nvSpPr>
          <p:cNvPr id="7" name="Text Placeholder 5"/>
          <p:cNvSpPr>
            <a:spLocks noGrp="1"/>
          </p:cNvSpPr>
          <p:nvPr>
            <p:ph type="body" sz="quarter" idx="10"/>
          </p:nvPr>
        </p:nvSpPr>
        <p:spPr>
          <a:xfrm>
            <a:off x="269240" y="1867817"/>
            <a:ext cx="11653523" cy="4662292"/>
          </a:xfrm>
        </p:spPr>
        <p:txBody>
          <a:bodyPr/>
          <a:lstStyle>
            <a:lvl1pPr marL="182845" indent="-182845">
              <a:buFont typeface="Arial" panose="020B0604020202020204" pitchFamily="34" charset="0"/>
              <a:buChar char="•"/>
              <a:defRPr sz="3137">
                <a:gradFill>
                  <a:gsLst>
                    <a:gs pos="1250">
                      <a:schemeClr val="tx2"/>
                    </a:gs>
                    <a:gs pos="99000">
                      <a:schemeClr val="tx2"/>
                    </a:gs>
                  </a:gsLst>
                  <a:lin ang="5400000" scaled="0"/>
                </a:gradFill>
                <a:latin typeface="+mj-lt"/>
              </a:defRPr>
            </a:lvl1pPr>
            <a:lvl2pPr marL="365690" indent="-182845">
              <a:buFont typeface="Arial" panose="020B0604020202020204" pitchFamily="34" charset="0"/>
              <a:buChar char="•"/>
              <a:defRPr sz="1961">
                <a:latin typeface="+mj-lt"/>
              </a:defRPr>
            </a:lvl2pPr>
            <a:lvl3pPr marL="548535" indent="-182845">
              <a:buFont typeface="Arial" panose="020B0604020202020204" pitchFamily="34" charset="0"/>
              <a:buChar char="•"/>
              <a:defRPr sz="1765">
                <a:latin typeface="+mj-lt"/>
              </a:defRPr>
            </a:lvl3pPr>
            <a:lvl4pPr marL="733802" indent="-285695">
              <a:buFont typeface="Arial" panose="020B0604020202020204" pitchFamily="34" charset="0"/>
              <a:buChar char="•"/>
              <a:defRPr/>
            </a:lvl4pPr>
            <a:lvl5pPr marL="957856" indent="-285695">
              <a:buFont typeface="Arial" panose="020B0604020202020204" pitchFamily="34" charset="0"/>
              <a:buChar char="•"/>
              <a:defRPr/>
            </a:lvl5pPr>
          </a:lstStyle>
          <a:p>
            <a:pPr lvl="0"/>
            <a:r>
              <a:rPr lang="en-US" smtClean="0"/>
              <a:t>Click to edit Master text styles</a:t>
            </a:r>
          </a:p>
          <a:p>
            <a:pPr lvl="1"/>
            <a:r>
              <a:rPr lang="en-US" smtClean="0"/>
              <a:t>Second level</a:t>
            </a:r>
          </a:p>
          <a:p>
            <a:pPr lvl="2"/>
            <a:r>
              <a:rPr lang="en-US" smtClean="0"/>
              <a:t>Third level</a:t>
            </a:r>
          </a:p>
        </p:txBody>
      </p:sp>
      <p:sp>
        <p:nvSpPr>
          <p:cNvPr id="2" name="TextBox 1"/>
          <p:cNvSpPr txBox="1"/>
          <p:nvPr userDrawn="1"/>
        </p:nvSpPr>
        <p:spPr>
          <a:xfrm>
            <a:off x="269241" y="1189176"/>
            <a:ext cx="362135" cy="615609"/>
          </a:xfrm>
          <a:prstGeom prst="rect">
            <a:avLst/>
          </a:prstGeom>
          <a:noFill/>
        </p:spPr>
        <p:txBody>
          <a:bodyPr wrap="none" lIns="179285" tIns="143428" rIns="179285" bIns="143428" rtlCol="0">
            <a:spAutoFit/>
          </a:bodyPr>
          <a:lstStyle/>
          <a:p>
            <a:pPr defTabSz="914367">
              <a:lnSpc>
                <a:spcPct val="90000"/>
              </a:lnSpc>
              <a:spcAft>
                <a:spcPts val="588"/>
              </a:spcAft>
            </a:pPr>
            <a:endParaRPr lang="en-US" sz="2353" dirty="0">
              <a:gradFill>
                <a:gsLst>
                  <a:gs pos="2917">
                    <a:srgbClr val="000000"/>
                  </a:gs>
                  <a:gs pos="30000">
                    <a:srgbClr val="000000"/>
                  </a:gs>
                </a:gsLst>
                <a:lin ang="5400000" scaled="0"/>
              </a:gradFill>
            </a:endParaRPr>
          </a:p>
        </p:txBody>
      </p:sp>
      <p:sp>
        <p:nvSpPr>
          <p:cNvPr id="8" name="Text Placeholder 7"/>
          <p:cNvSpPr>
            <a:spLocks noGrp="1"/>
          </p:cNvSpPr>
          <p:nvPr>
            <p:ph type="body" sz="quarter" idx="11" hasCustomPrompt="1"/>
          </p:nvPr>
        </p:nvSpPr>
        <p:spPr>
          <a:xfrm>
            <a:off x="269240" y="1220691"/>
            <a:ext cx="11653523" cy="615609"/>
          </a:xfrm>
        </p:spPr>
        <p:txBody>
          <a:bodyPr>
            <a:normAutofit/>
          </a:bodyPr>
          <a:lstStyle>
            <a:lvl1pPr marL="0" indent="0">
              <a:buNone/>
              <a:defRPr sz="2800"/>
            </a:lvl1pPr>
            <a:lvl2pPr>
              <a:defRPr sz="1765"/>
            </a:lvl2pPr>
            <a:lvl3pPr>
              <a:defRPr sz="1568"/>
            </a:lvl3pPr>
            <a:lvl4pPr>
              <a:defRPr sz="1372"/>
            </a:lvl4pPr>
            <a:lvl5pPr>
              <a:defRPr sz="1372"/>
            </a:lvl5pPr>
          </a:lstStyle>
          <a:p>
            <a:pPr lvl="0"/>
            <a:r>
              <a:rPr lang="en-US" dirty="0" smtClean="0"/>
              <a:t>Subtitle</a:t>
            </a:r>
            <a:endParaRPr lang="en-US" dirty="0"/>
          </a:p>
        </p:txBody>
      </p:sp>
    </p:spTree>
    <p:extLst>
      <p:ext uri="{BB962C8B-B14F-4D97-AF65-F5344CB8AC3E}">
        <p14:creationId xmlns:p14="http://schemas.microsoft.com/office/powerpoint/2010/main" val="10226762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Title Content_2">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userDrawn="1">
            <p:custDataLst>
              <p:tags r:id="rId2"/>
            </p:custDataLst>
            <p:extLst/>
          </p:nvPr>
        </p:nvGraphicFramePr>
        <p:xfrm>
          <a:off x="1557" y="1558"/>
          <a:ext cx="1556" cy="1556"/>
        </p:xfrm>
        <a:graphic>
          <a:graphicData uri="http://schemas.openxmlformats.org/presentationml/2006/ole">
            <mc:AlternateContent xmlns:mc="http://schemas.openxmlformats.org/markup-compatibility/2006">
              <mc:Choice xmlns:v="urn:schemas-microsoft-com:vml" Requires="v">
                <p:oleObj spid="_x0000_s1031" name="think-cell Slide" r:id="rId4" imgW="270" imgH="270" progId="TCLayout.ActiveDocument.1">
                  <p:embed/>
                </p:oleObj>
              </mc:Choice>
              <mc:Fallback>
                <p:oleObj name="think-cell Slide" r:id="rId4" imgW="270" imgH="270" progId="TCLayout.ActiveDocument.1">
                  <p:embed/>
                  <p:pic>
                    <p:nvPicPr>
                      <p:cNvPr id="5" name="Object 4" hidden="1"/>
                      <p:cNvPicPr/>
                      <p:nvPr/>
                    </p:nvPicPr>
                    <p:blipFill>
                      <a:blip r:embed="rId5"/>
                      <a:stretch>
                        <a:fillRect/>
                      </a:stretch>
                    </p:blipFill>
                    <p:spPr>
                      <a:xfrm>
                        <a:off x="1557" y="1558"/>
                        <a:ext cx="1556" cy="1556"/>
                      </a:xfrm>
                      <a:prstGeom prst="rect">
                        <a:avLst/>
                      </a:prstGeom>
                    </p:spPr>
                  </p:pic>
                </p:oleObj>
              </mc:Fallback>
            </mc:AlternateContent>
          </a:graphicData>
        </a:graphic>
      </p:graphicFrame>
      <p:sp>
        <p:nvSpPr>
          <p:cNvPr id="2" name="Title 1"/>
          <p:cNvSpPr>
            <a:spLocks noGrp="1"/>
          </p:cNvSpPr>
          <p:nvPr>
            <p:ph type="title" hasCustomPrompt="1"/>
          </p:nvPr>
        </p:nvSpPr>
        <p:spPr>
          <a:xfrm>
            <a:off x="573712" y="259792"/>
            <a:ext cx="11005512" cy="1075884"/>
          </a:xfrm>
        </p:spPr>
        <p:txBody>
          <a:bodyPr lIns="0" tIns="91440" rIns="146304" bIns="91440">
            <a:normAutofit/>
          </a:bodyPr>
          <a:lstStyle>
            <a:lvl1pPr algn="l" defTabSz="609585" rtl="0" eaLnBrk="1" latinLnBrk="0" hangingPunct="1">
              <a:lnSpc>
                <a:spcPts val="4803"/>
              </a:lnSpc>
              <a:spcBef>
                <a:spcPct val="0"/>
              </a:spcBef>
              <a:buNone/>
              <a:defRPr lang="en-US" sz="3200" kern="1200" dirty="0" smtClean="0">
                <a:solidFill>
                  <a:srgbClr val="318FC5"/>
                </a:solidFill>
                <a:latin typeface="+mj-lt"/>
                <a:ea typeface="+mj-ea"/>
                <a:cs typeface="+mj-cs"/>
              </a:defRPr>
            </a:lvl1pPr>
          </a:lstStyle>
          <a:p>
            <a:r>
              <a:rPr lang="en-US" dirty="0" smtClean="0"/>
              <a:t>Heading</a:t>
            </a:r>
            <a:endParaRPr lang="en-US" dirty="0"/>
          </a:p>
        </p:txBody>
      </p:sp>
      <p:sp>
        <p:nvSpPr>
          <p:cNvPr id="4" name="Slide Number Placeholder 3"/>
          <p:cNvSpPr>
            <a:spLocks noGrp="1"/>
          </p:cNvSpPr>
          <p:nvPr>
            <p:ph type="sldNum" sz="quarter" idx="11"/>
          </p:nvPr>
        </p:nvSpPr>
        <p:spPr/>
        <p:txBody>
          <a:bodyPr/>
          <a:lstStyle/>
          <a:p>
            <a:fld id="{27258FFF-F925-446B-8502-81C933981705}" type="slidenum">
              <a:rPr lang="en-US" smtClean="0"/>
              <a:pPr/>
              <a:t>‹#›</a:t>
            </a:fld>
            <a:endParaRPr lang="en-US" dirty="0"/>
          </a:p>
        </p:txBody>
      </p:sp>
      <p:sp>
        <p:nvSpPr>
          <p:cNvPr id="8" name="Text Placeholder 7"/>
          <p:cNvSpPr>
            <a:spLocks noGrp="1"/>
          </p:cNvSpPr>
          <p:nvPr>
            <p:ph type="body" sz="quarter" idx="13" hasCustomPrompt="1"/>
          </p:nvPr>
        </p:nvSpPr>
        <p:spPr>
          <a:xfrm>
            <a:off x="591640" y="1515299"/>
            <a:ext cx="11005513" cy="4572050"/>
          </a:xfrm>
        </p:spPr>
        <p:txBody>
          <a:bodyPr lIns="0" tIns="0"/>
          <a:lstStyle>
            <a:lvl1pPr marL="457200" indent="-457200">
              <a:spcBef>
                <a:spcPts val="1176"/>
              </a:spcBef>
              <a:defRPr lang="en-US" sz="3137" kern="1200" dirty="0" smtClean="0">
                <a:gradFill>
                  <a:gsLst>
                    <a:gs pos="1250">
                      <a:schemeClr val="tx2"/>
                    </a:gs>
                    <a:gs pos="99000">
                      <a:schemeClr val="tx2"/>
                    </a:gs>
                  </a:gsLst>
                  <a:lin ang="5400000" scaled="0"/>
                </a:gradFill>
                <a:latin typeface="+mj-lt"/>
                <a:ea typeface="+mn-ea"/>
                <a:cs typeface="+mn-cs"/>
              </a:defRPr>
            </a:lvl1pPr>
            <a:lvl2pPr marL="676959" indent="-228766">
              <a:spcBef>
                <a:spcPts val="1176"/>
              </a:spcBef>
              <a:buSzPct val="100000"/>
              <a:buFont typeface="Segoe UI" pitchFamily="34" charset="0"/>
              <a:buChar char="‐"/>
              <a:defRPr/>
            </a:lvl2pPr>
            <a:lvl3pPr marL="1125152" indent="-228766">
              <a:spcBef>
                <a:spcPts val="1176"/>
              </a:spcBef>
              <a:buFont typeface="Wingdings" pitchFamily="2" charset="2"/>
              <a:buChar char="§"/>
              <a:defRPr/>
            </a:lvl3pPr>
            <a:lvl4pPr marL="1568676" indent="-336145">
              <a:spcBef>
                <a:spcPts val="1176"/>
              </a:spcBef>
              <a:buFont typeface="+mj-lt"/>
              <a:buAutoNum type="arabicPeriod"/>
              <a:defRPr/>
            </a:lvl4pPr>
            <a:lvl5pPr marL="1907933" indent="-336145">
              <a:spcBef>
                <a:spcPts val="1176"/>
              </a:spcBef>
              <a:buFont typeface="+mj-lt"/>
              <a:buAutoNum type="alphaLcParenR"/>
              <a:defRPr/>
            </a:lvl5pPr>
          </a:lstStyle>
          <a:p>
            <a:pPr marL="182845" lvl="0" indent="-182845" algn="l" defTabSz="609585" rtl="0" eaLnBrk="1" latinLnBrk="0" hangingPunct="1">
              <a:spcBef>
                <a:spcPct val="20000"/>
              </a:spcBef>
              <a:buFont typeface="Arial" panose="020B0604020202020204" pitchFamily="34" charset="0"/>
              <a:buChar cha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br>
              <a:rPr lang="en-US" dirty="0" smtClean="0"/>
            </a:br>
            <a:r>
              <a:rPr lang="en-US" dirty="0" err="1" smtClean="0"/>
              <a:t>elit</a:t>
            </a:r>
            <a:r>
              <a:rPr lang="en-US" dirty="0" smtClean="0"/>
              <a:t>. </a:t>
            </a:r>
            <a:r>
              <a:rPr lang="en-US" dirty="0" err="1" smtClean="0"/>
              <a:t>Nunc</a:t>
            </a:r>
            <a:r>
              <a:rPr lang="en-US" dirty="0" smtClean="0"/>
              <a:t> et </a:t>
            </a:r>
            <a:r>
              <a:rPr lang="en-US" dirty="0" err="1" smtClean="0"/>
              <a:t>sagittis</a:t>
            </a:r>
            <a:r>
              <a:rPr lang="en-US" dirty="0" smtClean="0"/>
              <a:t> ligula</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393081388"/>
      </p:ext>
    </p:extLst>
  </p:cSld>
  <p:clrMapOvr>
    <a:masterClrMapping/>
  </p:clrMapOvr>
  <p:transition spd="med">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14" name="Rectangle 13"/>
          <p:cNvSpPr/>
          <p:nvPr userDrawn="1"/>
        </p:nvSpPr>
        <p:spPr bwMode="ltGray">
          <a:xfrm>
            <a:off x="160547" y="826628"/>
            <a:ext cx="2873829" cy="2226833"/>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algn="ctr" defTabSz="1028352" fontAlgn="base">
              <a:lnSpc>
                <a:spcPct val="90000"/>
              </a:lnSpc>
              <a:spcBef>
                <a:spcPct val="0"/>
              </a:spcBef>
              <a:spcAft>
                <a:spcPct val="0"/>
              </a:spcAft>
            </a:pPr>
            <a:endParaRPr lang="en-US" sz="2647" dirty="0">
              <a:gradFill>
                <a:gsLst>
                  <a:gs pos="0">
                    <a:srgbClr val="FFFFFF"/>
                  </a:gs>
                  <a:gs pos="100000">
                    <a:srgbClr val="FFFFFF"/>
                  </a:gs>
                </a:gsLst>
                <a:lin ang="5400000" scaled="0"/>
              </a:gradFill>
              <a:ea typeface="Segoe UI" pitchFamily="34" charset="0"/>
              <a:cs typeface="Segoe UI" pitchFamily="34" charset="0"/>
            </a:endParaRPr>
          </a:p>
        </p:txBody>
      </p:sp>
      <p:sp>
        <p:nvSpPr>
          <p:cNvPr id="15" name="Picture Placeholder 6"/>
          <p:cNvSpPr>
            <a:spLocks noGrp="1"/>
          </p:cNvSpPr>
          <p:nvPr>
            <p:ph type="pic" sz="quarter" idx="14"/>
          </p:nvPr>
        </p:nvSpPr>
        <p:spPr>
          <a:xfrm>
            <a:off x="160547" y="3095799"/>
            <a:ext cx="2873829" cy="2226833"/>
          </a:xfrm>
          <a:solidFill>
            <a:schemeClr val="bg1">
              <a:lumMod val="75000"/>
            </a:schemeClr>
          </a:solidFill>
        </p:spPr>
        <p:txBody>
          <a:bodyPr anchor="ctr" anchorCtr="1">
            <a:noAutofit/>
          </a:bodyPr>
          <a:lstStyle>
            <a:lvl1pPr marL="0" indent="0" algn="ctr">
              <a:buFontTx/>
              <a:buNone/>
              <a:defRPr sz="1588"/>
            </a:lvl1pPr>
          </a:lstStyle>
          <a:p>
            <a:r>
              <a:rPr lang="en-US" smtClean="0"/>
              <a:t>Click icon to add picture</a:t>
            </a:r>
            <a:endParaRPr lang="en-US" dirty="0"/>
          </a:p>
        </p:txBody>
      </p:sp>
      <p:sp>
        <p:nvSpPr>
          <p:cNvPr id="16" name="Rectangle 15"/>
          <p:cNvSpPr/>
          <p:nvPr userDrawn="1"/>
        </p:nvSpPr>
        <p:spPr bwMode="ltGray">
          <a:xfrm>
            <a:off x="3085558" y="3095799"/>
            <a:ext cx="2873829" cy="2226833"/>
          </a:xfrm>
          <a:prstGeom prst="rect">
            <a:avLst/>
          </a:prstGeom>
          <a:solidFill>
            <a:srgbClr val="7FBA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algn="ctr" defTabSz="1028352" fontAlgn="base">
              <a:lnSpc>
                <a:spcPct val="90000"/>
              </a:lnSpc>
              <a:spcBef>
                <a:spcPct val="0"/>
              </a:spcBef>
              <a:spcAft>
                <a:spcPct val="0"/>
              </a:spcAft>
            </a:pPr>
            <a:endParaRPr lang="en-US" sz="2647" dirty="0">
              <a:gradFill>
                <a:gsLst>
                  <a:gs pos="0">
                    <a:srgbClr val="FFFFFF"/>
                  </a:gs>
                  <a:gs pos="100000">
                    <a:srgbClr val="FFFFFF"/>
                  </a:gs>
                </a:gsLst>
                <a:lin ang="5400000" scaled="0"/>
              </a:gradFill>
              <a:ea typeface="Segoe UI" pitchFamily="34" charset="0"/>
              <a:cs typeface="Segoe UI" pitchFamily="34" charset="0"/>
            </a:endParaRPr>
          </a:p>
        </p:txBody>
      </p:sp>
      <p:sp>
        <p:nvSpPr>
          <p:cNvPr id="17" name="Rectangle 16"/>
          <p:cNvSpPr/>
          <p:nvPr userDrawn="1"/>
        </p:nvSpPr>
        <p:spPr bwMode="ltGray">
          <a:xfrm>
            <a:off x="6019086" y="3095799"/>
            <a:ext cx="2873829" cy="2226833"/>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algn="ctr" defTabSz="1028352" fontAlgn="base">
              <a:lnSpc>
                <a:spcPct val="90000"/>
              </a:lnSpc>
              <a:spcBef>
                <a:spcPct val="0"/>
              </a:spcBef>
              <a:spcAft>
                <a:spcPct val="0"/>
              </a:spcAft>
            </a:pPr>
            <a:endParaRPr lang="en-US" sz="2647" dirty="0">
              <a:gradFill>
                <a:gsLst>
                  <a:gs pos="0">
                    <a:srgbClr val="FFFFFF"/>
                  </a:gs>
                  <a:gs pos="100000">
                    <a:srgbClr val="FFFFFF"/>
                  </a:gs>
                </a:gsLst>
                <a:lin ang="5400000" scaled="0"/>
              </a:gradFill>
              <a:ea typeface="Segoe UI" pitchFamily="34" charset="0"/>
              <a:cs typeface="Segoe UI" pitchFamily="34" charset="0"/>
            </a:endParaRPr>
          </a:p>
        </p:txBody>
      </p:sp>
      <p:sp>
        <p:nvSpPr>
          <p:cNvPr id="18" name="Rectangle 17"/>
          <p:cNvSpPr/>
          <p:nvPr userDrawn="1"/>
        </p:nvSpPr>
        <p:spPr bwMode="ltGray">
          <a:xfrm>
            <a:off x="8955314" y="826628"/>
            <a:ext cx="2873829" cy="2226833"/>
          </a:xfrm>
          <a:prstGeom prst="rect">
            <a:avLst/>
          </a:prstGeom>
          <a:solidFill>
            <a:srgbClr val="4668C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algn="ctr" defTabSz="1028352" fontAlgn="base">
              <a:lnSpc>
                <a:spcPct val="90000"/>
              </a:lnSpc>
              <a:spcBef>
                <a:spcPct val="0"/>
              </a:spcBef>
              <a:spcAft>
                <a:spcPct val="0"/>
              </a:spcAft>
            </a:pPr>
            <a:endParaRPr lang="en-US" sz="2647" dirty="0">
              <a:gradFill>
                <a:gsLst>
                  <a:gs pos="0">
                    <a:srgbClr val="FFFFFF"/>
                  </a:gs>
                  <a:gs pos="100000">
                    <a:srgbClr val="FFFFFF"/>
                  </a:gs>
                </a:gsLst>
                <a:lin ang="5400000" scaled="0"/>
              </a:gradFill>
              <a:ea typeface="Segoe UI" pitchFamily="34" charset="0"/>
              <a:cs typeface="Segoe UI" pitchFamily="34" charset="0"/>
            </a:endParaRPr>
          </a:p>
        </p:txBody>
      </p:sp>
      <p:sp>
        <p:nvSpPr>
          <p:cNvPr id="19" name="Picture Placeholder 6"/>
          <p:cNvSpPr>
            <a:spLocks noGrp="1"/>
          </p:cNvSpPr>
          <p:nvPr>
            <p:ph type="pic" sz="quarter" idx="17"/>
          </p:nvPr>
        </p:nvSpPr>
        <p:spPr>
          <a:xfrm>
            <a:off x="8955314" y="3095799"/>
            <a:ext cx="2873829" cy="2226833"/>
          </a:xfrm>
          <a:solidFill>
            <a:schemeClr val="bg1">
              <a:lumMod val="75000"/>
            </a:schemeClr>
          </a:solidFill>
        </p:spPr>
        <p:txBody>
          <a:bodyPr anchor="ctr" anchorCtr="1">
            <a:noAutofit/>
          </a:bodyPr>
          <a:lstStyle>
            <a:lvl1pPr marL="0" indent="0" algn="ctr">
              <a:buFontTx/>
              <a:buNone/>
              <a:defRPr sz="1588"/>
            </a:lvl1pPr>
          </a:lstStyle>
          <a:p>
            <a:r>
              <a:rPr lang="en-US" smtClean="0"/>
              <a:t>Click icon to add picture</a:t>
            </a:r>
            <a:endParaRPr lang="en-US" dirty="0"/>
          </a:p>
        </p:txBody>
      </p:sp>
      <p:sp>
        <p:nvSpPr>
          <p:cNvPr id="20" name="Picture Placeholder 6"/>
          <p:cNvSpPr>
            <a:spLocks noGrp="1"/>
          </p:cNvSpPr>
          <p:nvPr>
            <p:ph type="pic" sz="quarter" idx="18"/>
          </p:nvPr>
        </p:nvSpPr>
        <p:spPr>
          <a:xfrm>
            <a:off x="3085558" y="826628"/>
            <a:ext cx="2873829" cy="2226833"/>
          </a:xfrm>
          <a:solidFill>
            <a:schemeClr val="bg1">
              <a:lumMod val="75000"/>
            </a:schemeClr>
          </a:solidFill>
        </p:spPr>
        <p:txBody>
          <a:bodyPr anchor="ctr" anchorCtr="1">
            <a:noAutofit/>
          </a:bodyPr>
          <a:lstStyle>
            <a:lvl1pPr marL="0" indent="0" algn="ctr">
              <a:buFontTx/>
              <a:buNone/>
              <a:defRPr sz="1588"/>
            </a:lvl1pPr>
          </a:lstStyle>
          <a:p>
            <a:r>
              <a:rPr lang="en-US" smtClean="0"/>
              <a:t>Click icon to add picture</a:t>
            </a:r>
            <a:endParaRPr lang="en-US" dirty="0"/>
          </a:p>
        </p:txBody>
      </p:sp>
      <p:sp>
        <p:nvSpPr>
          <p:cNvPr id="21" name="Picture Placeholder 6"/>
          <p:cNvSpPr>
            <a:spLocks noGrp="1"/>
          </p:cNvSpPr>
          <p:nvPr>
            <p:ph type="pic" sz="quarter" idx="19"/>
          </p:nvPr>
        </p:nvSpPr>
        <p:spPr>
          <a:xfrm>
            <a:off x="6019086" y="826628"/>
            <a:ext cx="2873829" cy="2226833"/>
          </a:xfrm>
          <a:solidFill>
            <a:schemeClr val="bg1">
              <a:lumMod val="75000"/>
            </a:schemeClr>
          </a:solidFill>
        </p:spPr>
        <p:txBody>
          <a:bodyPr anchor="ctr" anchorCtr="1">
            <a:noAutofit/>
          </a:bodyPr>
          <a:lstStyle>
            <a:lvl1pPr marL="0" indent="0" algn="ctr">
              <a:buFontTx/>
              <a:buNone/>
              <a:defRPr sz="1588"/>
            </a:lvl1pPr>
          </a:lstStyle>
          <a:p>
            <a:r>
              <a:rPr lang="en-US" smtClean="0"/>
              <a:t>Click icon to add picture</a:t>
            </a:r>
            <a:endParaRPr lang="en-US" dirty="0"/>
          </a:p>
        </p:txBody>
      </p:sp>
      <p:sp>
        <p:nvSpPr>
          <p:cNvPr id="22" name="Title 15"/>
          <p:cNvSpPr>
            <a:spLocks noGrp="1"/>
          </p:cNvSpPr>
          <p:nvPr>
            <p:ph type="title" hasCustomPrompt="1"/>
          </p:nvPr>
        </p:nvSpPr>
        <p:spPr>
          <a:xfrm>
            <a:off x="217715" y="201706"/>
            <a:ext cx="11756571" cy="511268"/>
          </a:xfrm>
        </p:spPr>
        <p:txBody>
          <a:bodyPr>
            <a:noAutofit/>
          </a:bodyPr>
          <a:lstStyle>
            <a:lvl1pPr algn="l">
              <a:defRPr sz="2800" baseline="0">
                <a:gradFill>
                  <a:gsLst>
                    <a:gs pos="1250">
                      <a:schemeClr val="tx2"/>
                    </a:gs>
                    <a:gs pos="100000">
                      <a:schemeClr val="tx2"/>
                    </a:gs>
                  </a:gsLst>
                  <a:lin ang="5400000" scaled="0"/>
                </a:gradFill>
              </a:defRPr>
            </a:lvl1pPr>
          </a:lstStyle>
          <a:p>
            <a:r>
              <a:rPr lang="en-US" dirty="0" smtClean="0"/>
              <a:t>Heading 1</a:t>
            </a:r>
            <a:endParaRPr lang="en-US" dirty="0"/>
          </a:p>
        </p:txBody>
      </p:sp>
      <p:sp>
        <p:nvSpPr>
          <p:cNvPr id="33" name="Chevron 32"/>
          <p:cNvSpPr/>
          <p:nvPr userDrawn="1"/>
        </p:nvSpPr>
        <p:spPr bwMode="ltGray">
          <a:xfrm>
            <a:off x="6019087" y="5584013"/>
            <a:ext cx="1752510" cy="720465"/>
          </a:xfrm>
          <a:prstGeom prst="chevron">
            <a:avLst/>
          </a:prstGeom>
          <a:solidFill>
            <a:srgbClr val="7FBA00"/>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marL="201717" algn="ctr" defTabSz="716351"/>
            <a:endParaRPr lang="en-US" sz="1324" dirty="0">
              <a:gradFill>
                <a:gsLst>
                  <a:gs pos="0">
                    <a:srgbClr val="FFFFFF"/>
                  </a:gs>
                  <a:gs pos="100000">
                    <a:srgbClr val="FFFFFF"/>
                  </a:gs>
                </a:gsLst>
                <a:lin ang="5400000" scaled="0"/>
              </a:gradFill>
              <a:ea typeface="Segoe UI" pitchFamily="34" charset="0"/>
              <a:cs typeface="Segoe UI" pitchFamily="34" charset="0"/>
            </a:endParaRPr>
          </a:p>
        </p:txBody>
      </p:sp>
      <p:sp>
        <p:nvSpPr>
          <p:cNvPr id="34" name="Chevron 33"/>
          <p:cNvSpPr/>
          <p:nvPr userDrawn="1"/>
        </p:nvSpPr>
        <p:spPr bwMode="ltGray">
          <a:xfrm>
            <a:off x="1787621" y="5584013"/>
            <a:ext cx="1752510" cy="720465"/>
          </a:xfrm>
          <a:prstGeom prst="chevron">
            <a:avLst/>
          </a:prstGeom>
          <a:solidFill>
            <a:srgbClr val="4668C5"/>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marL="201717" algn="ctr" defTabSz="716351"/>
            <a:endParaRPr lang="en-US" sz="1324" dirty="0">
              <a:gradFill>
                <a:gsLst>
                  <a:gs pos="0">
                    <a:srgbClr val="FFFFFF"/>
                  </a:gs>
                  <a:gs pos="100000">
                    <a:srgbClr val="FFFFFF"/>
                  </a:gs>
                </a:gsLst>
                <a:lin ang="5400000" scaled="0"/>
              </a:gradFill>
              <a:ea typeface="Segoe UI" pitchFamily="34" charset="0"/>
              <a:cs typeface="Segoe UI" pitchFamily="34" charset="0"/>
            </a:endParaRPr>
          </a:p>
        </p:txBody>
      </p:sp>
      <p:sp>
        <p:nvSpPr>
          <p:cNvPr id="35" name="Chevron 34"/>
          <p:cNvSpPr/>
          <p:nvPr userDrawn="1"/>
        </p:nvSpPr>
        <p:spPr bwMode="ltGray">
          <a:xfrm>
            <a:off x="3198111" y="5584013"/>
            <a:ext cx="1752510" cy="720465"/>
          </a:xfrm>
          <a:prstGeom prst="chevron">
            <a:avLst/>
          </a:prstGeom>
          <a:solidFill>
            <a:srgbClr val="0072C6"/>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marL="201717" algn="ctr" defTabSz="716351"/>
            <a:r>
              <a:rPr lang="en-US" sz="1324" dirty="0">
                <a:gradFill>
                  <a:gsLst>
                    <a:gs pos="0">
                      <a:srgbClr val="FFFFFF"/>
                    </a:gs>
                    <a:gs pos="100000">
                      <a:srgbClr val="FFFFFF"/>
                    </a:gs>
                  </a:gsLst>
                  <a:lin ang="5400000" scaled="0"/>
                </a:gradFill>
                <a:ea typeface="Segoe UI" pitchFamily="34" charset="0"/>
                <a:cs typeface="Segoe UI" pitchFamily="34" charset="0"/>
              </a:rPr>
              <a:t>  </a:t>
            </a:r>
          </a:p>
        </p:txBody>
      </p:sp>
      <p:sp>
        <p:nvSpPr>
          <p:cNvPr id="36" name="Chevron 35"/>
          <p:cNvSpPr/>
          <p:nvPr userDrawn="1"/>
        </p:nvSpPr>
        <p:spPr bwMode="ltGray">
          <a:xfrm>
            <a:off x="4608599" y="5584013"/>
            <a:ext cx="1752510" cy="720465"/>
          </a:xfrm>
          <a:prstGeom prst="chevron">
            <a:avLst/>
          </a:prstGeom>
          <a:solidFill>
            <a:srgbClr val="008272"/>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marL="201717" algn="ctr" defTabSz="716351"/>
            <a:endParaRPr lang="en-US" sz="1324" dirty="0">
              <a:gradFill>
                <a:gsLst>
                  <a:gs pos="0">
                    <a:srgbClr val="FFFFFF"/>
                  </a:gs>
                  <a:gs pos="100000">
                    <a:srgbClr val="FFFFFF"/>
                  </a:gs>
                </a:gsLst>
                <a:lin ang="5400000" scaled="0"/>
              </a:gradFill>
              <a:ea typeface="Segoe UI" pitchFamily="34" charset="0"/>
              <a:cs typeface="Segoe UI" pitchFamily="34" charset="0"/>
            </a:endParaRPr>
          </a:p>
        </p:txBody>
      </p:sp>
      <p:sp>
        <p:nvSpPr>
          <p:cNvPr id="37" name="Chevron 36"/>
          <p:cNvSpPr/>
          <p:nvPr userDrawn="1"/>
        </p:nvSpPr>
        <p:spPr bwMode="ltGray">
          <a:xfrm>
            <a:off x="177375" y="5403896"/>
            <a:ext cx="1944111" cy="1080698"/>
          </a:xfrm>
          <a:prstGeom prst="chevron">
            <a:avLst/>
          </a:prstGeom>
          <a:solidFill>
            <a:srgbClr val="FF8C00"/>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marL="249344" algn="ctr" defTabSz="1028649">
              <a:defRPr/>
            </a:pPr>
            <a:endParaRPr lang="en-US" sz="2471" dirty="0">
              <a:gradFill>
                <a:gsLst>
                  <a:gs pos="9167">
                    <a:srgbClr val="FFFFFF"/>
                  </a:gs>
                  <a:gs pos="23000">
                    <a:srgbClr val="FFFFFF"/>
                  </a:gs>
                </a:gsLst>
                <a:lin ang="5400000" scaled="0"/>
              </a:gradFill>
              <a:ea typeface="Segoe UI" pitchFamily="34" charset="0"/>
              <a:cs typeface="Segoe UI" pitchFamily="34" charset="0"/>
            </a:endParaRPr>
          </a:p>
        </p:txBody>
      </p:sp>
      <p:sp>
        <p:nvSpPr>
          <p:cNvPr id="40" name="Content Placeholder 39"/>
          <p:cNvSpPr>
            <a:spLocks noGrp="1"/>
          </p:cNvSpPr>
          <p:nvPr>
            <p:ph sz="quarter" idx="20" hasCustomPrompt="1"/>
          </p:nvPr>
        </p:nvSpPr>
        <p:spPr>
          <a:xfrm>
            <a:off x="642513" y="5729932"/>
            <a:ext cx="1221749" cy="428625"/>
          </a:xfrm>
        </p:spPr>
        <p:txBody>
          <a:bodyPr>
            <a:noAutofit/>
          </a:bodyPr>
          <a:lstStyle>
            <a:lvl1pPr>
              <a:defRPr sz="2400">
                <a:solidFill>
                  <a:schemeClr val="bg1"/>
                </a:solidFill>
              </a:defRPr>
            </a:lvl1pPr>
          </a:lstStyle>
          <a:p>
            <a:pPr lvl="0"/>
            <a:r>
              <a:rPr lang="en-AU" dirty="0" smtClean="0"/>
              <a:t>Label 1</a:t>
            </a:r>
            <a:endParaRPr lang="en-AU" dirty="0"/>
          </a:p>
        </p:txBody>
      </p:sp>
      <p:sp>
        <p:nvSpPr>
          <p:cNvPr id="41" name="Content Placeholder 39"/>
          <p:cNvSpPr>
            <a:spLocks noGrp="1"/>
          </p:cNvSpPr>
          <p:nvPr>
            <p:ph sz="quarter" idx="21" hasCustomPrompt="1"/>
          </p:nvPr>
        </p:nvSpPr>
        <p:spPr>
          <a:xfrm>
            <a:off x="2058353" y="5751599"/>
            <a:ext cx="1221749" cy="428625"/>
          </a:xfrm>
        </p:spPr>
        <p:txBody>
          <a:bodyPr>
            <a:noAutofit/>
          </a:bodyPr>
          <a:lstStyle>
            <a:lvl1pPr algn="ctr">
              <a:defRPr sz="1600">
                <a:solidFill>
                  <a:schemeClr val="bg1"/>
                </a:solidFill>
              </a:defRPr>
            </a:lvl1pPr>
          </a:lstStyle>
          <a:p>
            <a:pPr lvl="0"/>
            <a:r>
              <a:rPr lang="en-AU" dirty="0" smtClean="0"/>
              <a:t>Label 2</a:t>
            </a:r>
            <a:endParaRPr lang="en-AU" dirty="0"/>
          </a:p>
        </p:txBody>
      </p:sp>
      <p:sp>
        <p:nvSpPr>
          <p:cNvPr id="42" name="Content Placeholder 39"/>
          <p:cNvSpPr>
            <a:spLocks noGrp="1"/>
          </p:cNvSpPr>
          <p:nvPr>
            <p:ph sz="quarter" idx="22" hasCustomPrompt="1"/>
          </p:nvPr>
        </p:nvSpPr>
        <p:spPr>
          <a:xfrm>
            <a:off x="3474193" y="5728431"/>
            <a:ext cx="1221749" cy="428625"/>
          </a:xfrm>
        </p:spPr>
        <p:txBody>
          <a:bodyPr>
            <a:noAutofit/>
          </a:bodyPr>
          <a:lstStyle>
            <a:lvl1pPr algn="ctr">
              <a:defRPr sz="1600">
                <a:solidFill>
                  <a:schemeClr val="bg1"/>
                </a:solidFill>
              </a:defRPr>
            </a:lvl1pPr>
          </a:lstStyle>
          <a:p>
            <a:pPr lvl="0"/>
            <a:r>
              <a:rPr lang="en-AU" dirty="0" smtClean="0"/>
              <a:t>Label 3</a:t>
            </a:r>
            <a:endParaRPr lang="en-AU" dirty="0"/>
          </a:p>
        </p:txBody>
      </p:sp>
      <p:sp>
        <p:nvSpPr>
          <p:cNvPr id="43" name="Content Placeholder 39"/>
          <p:cNvSpPr>
            <a:spLocks noGrp="1"/>
          </p:cNvSpPr>
          <p:nvPr>
            <p:ph sz="quarter" idx="23" hasCustomPrompt="1"/>
          </p:nvPr>
        </p:nvSpPr>
        <p:spPr>
          <a:xfrm>
            <a:off x="4950621" y="5728430"/>
            <a:ext cx="1221749" cy="428625"/>
          </a:xfrm>
        </p:spPr>
        <p:txBody>
          <a:bodyPr>
            <a:noAutofit/>
          </a:bodyPr>
          <a:lstStyle>
            <a:lvl1pPr algn="ctr">
              <a:defRPr sz="1600">
                <a:solidFill>
                  <a:schemeClr val="bg1"/>
                </a:solidFill>
              </a:defRPr>
            </a:lvl1pPr>
          </a:lstStyle>
          <a:p>
            <a:pPr lvl="0"/>
            <a:r>
              <a:rPr lang="en-AU" dirty="0" smtClean="0"/>
              <a:t>Label 4</a:t>
            </a:r>
            <a:endParaRPr lang="en-AU" dirty="0"/>
          </a:p>
        </p:txBody>
      </p:sp>
      <p:sp>
        <p:nvSpPr>
          <p:cNvPr id="44" name="Content Placeholder 39"/>
          <p:cNvSpPr>
            <a:spLocks noGrp="1"/>
          </p:cNvSpPr>
          <p:nvPr>
            <p:ph sz="quarter" idx="24" hasCustomPrompt="1"/>
          </p:nvPr>
        </p:nvSpPr>
        <p:spPr>
          <a:xfrm>
            <a:off x="6284467" y="5728430"/>
            <a:ext cx="1221749" cy="428625"/>
          </a:xfrm>
        </p:spPr>
        <p:txBody>
          <a:bodyPr>
            <a:noAutofit/>
          </a:bodyPr>
          <a:lstStyle>
            <a:lvl1pPr algn="ctr">
              <a:defRPr sz="1600">
                <a:solidFill>
                  <a:schemeClr val="bg1"/>
                </a:solidFill>
              </a:defRPr>
            </a:lvl1pPr>
          </a:lstStyle>
          <a:p>
            <a:pPr lvl="0"/>
            <a:r>
              <a:rPr lang="en-AU" dirty="0" smtClean="0"/>
              <a:t>Label 5</a:t>
            </a:r>
            <a:endParaRPr lang="en-AU" dirty="0"/>
          </a:p>
        </p:txBody>
      </p:sp>
      <p:sp>
        <p:nvSpPr>
          <p:cNvPr id="52" name="Content Placeholder 51"/>
          <p:cNvSpPr>
            <a:spLocks noGrp="1"/>
          </p:cNvSpPr>
          <p:nvPr>
            <p:ph sz="quarter" idx="25" hasCustomPrompt="1"/>
          </p:nvPr>
        </p:nvSpPr>
        <p:spPr>
          <a:xfrm>
            <a:off x="160547" y="826628"/>
            <a:ext cx="2851150" cy="539750"/>
          </a:xfrm>
        </p:spPr>
        <p:txBody>
          <a:bodyPr>
            <a:normAutofit/>
          </a:bodyPr>
          <a:lstStyle>
            <a:lvl1pPr>
              <a:defRPr sz="2000" baseline="0">
                <a:solidFill>
                  <a:schemeClr val="bg1"/>
                </a:solidFill>
              </a:defRPr>
            </a:lvl1pPr>
          </a:lstStyle>
          <a:p>
            <a:pPr lvl="0"/>
            <a:r>
              <a:rPr lang="en-AU" dirty="0" smtClean="0"/>
              <a:t>Click to add text</a:t>
            </a:r>
            <a:endParaRPr lang="en-AU" dirty="0"/>
          </a:p>
        </p:txBody>
      </p:sp>
      <p:sp>
        <p:nvSpPr>
          <p:cNvPr id="53" name="Content Placeholder 51"/>
          <p:cNvSpPr>
            <a:spLocks noGrp="1"/>
          </p:cNvSpPr>
          <p:nvPr>
            <p:ph sz="quarter" idx="26" hasCustomPrompt="1"/>
          </p:nvPr>
        </p:nvSpPr>
        <p:spPr>
          <a:xfrm>
            <a:off x="8952614" y="826628"/>
            <a:ext cx="2851150" cy="539750"/>
          </a:xfrm>
        </p:spPr>
        <p:txBody>
          <a:bodyPr>
            <a:normAutofit/>
          </a:bodyPr>
          <a:lstStyle>
            <a:lvl1pPr>
              <a:defRPr sz="2000" baseline="0">
                <a:solidFill>
                  <a:schemeClr val="bg1"/>
                </a:solidFill>
              </a:defRPr>
            </a:lvl1pPr>
          </a:lstStyle>
          <a:p>
            <a:pPr lvl="0"/>
            <a:r>
              <a:rPr lang="en-AU" dirty="0" smtClean="0"/>
              <a:t>Click to add text</a:t>
            </a:r>
            <a:endParaRPr lang="en-AU" dirty="0"/>
          </a:p>
        </p:txBody>
      </p:sp>
      <p:sp>
        <p:nvSpPr>
          <p:cNvPr id="54" name="Content Placeholder 51"/>
          <p:cNvSpPr>
            <a:spLocks noGrp="1"/>
          </p:cNvSpPr>
          <p:nvPr>
            <p:ph sz="quarter" idx="27" hasCustomPrompt="1"/>
          </p:nvPr>
        </p:nvSpPr>
        <p:spPr>
          <a:xfrm>
            <a:off x="3105537" y="3095799"/>
            <a:ext cx="2851150" cy="539750"/>
          </a:xfrm>
        </p:spPr>
        <p:txBody>
          <a:bodyPr>
            <a:normAutofit/>
          </a:bodyPr>
          <a:lstStyle>
            <a:lvl1pPr>
              <a:defRPr sz="2000" baseline="0">
                <a:solidFill>
                  <a:schemeClr val="bg1"/>
                </a:solidFill>
              </a:defRPr>
            </a:lvl1pPr>
          </a:lstStyle>
          <a:p>
            <a:pPr lvl="0"/>
            <a:r>
              <a:rPr lang="en-AU" dirty="0" smtClean="0"/>
              <a:t>Click to add text</a:t>
            </a:r>
            <a:endParaRPr lang="en-AU" dirty="0"/>
          </a:p>
        </p:txBody>
      </p:sp>
      <p:sp>
        <p:nvSpPr>
          <p:cNvPr id="55" name="Content Placeholder 51"/>
          <p:cNvSpPr>
            <a:spLocks noGrp="1"/>
          </p:cNvSpPr>
          <p:nvPr>
            <p:ph sz="quarter" idx="28" hasCustomPrompt="1"/>
          </p:nvPr>
        </p:nvSpPr>
        <p:spPr>
          <a:xfrm>
            <a:off x="6019086" y="3095799"/>
            <a:ext cx="2851150" cy="539750"/>
          </a:xfrm>
        </p:spPr>
        <p:txBody>
          <a:bodyPr>
            <a:normAutofit/>
          </a:bodyPr>
          <a:lstStyle>
            <a:lvl1pPr>
              <a:defRPr sz="2000" baseline="0">
                <a:solidFill>
                  <a:schemeClr val="bg1"/>
                </a:solidFill>
              </a:defRPr>
            </a:lvl1pPr>
          </a:lstStyle>
          <a:p>
            <a:pPr lvl="0"/>
            <a:r>
              <a:rPr lang="en-AU" dirty="0" smtClean="0"/>
              <a:t>Click to add text</a:t>
            </a:r>
            <a:endParaRPr lang="en-AU" dirty="0"/>
          </a:p>
        </p:txBody>
      </p:sp>
    </p:spTree>
    <p:extLst>
      <p:ext uri="{BB962C8B-B14F-4D97-AF65-F5344CB8AC3E}">
        <p14:creationId xmlns:p14="http://schemas.microsoft.com/office/powerpoint/2010/main" val="2483653797"/>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7_Title Only">
    <p:bg>
      <p:bgPr>
        <a:solidFill>
          <a:schemeClr val="bg1"/>
        </a:solidFill>
        <a:effectLst/>
      </p:bgPr>
    </p:bg>
    <p:spTree>
      <p:nvGrpSpPr>
        <p:cNvPr id="1" name=""/>
        <p:cNvGrpSpPr/>
        <p:nvPr/>
      </p:nvGrpSpPr>
      <p:grpSpPr>
        <a:xfrm>
          <a:off x="0" y="0"/>
          <a:ext cx="0" cy="0"/>
          <a:chOff x="0" y="0"/>
          <a:chExt cx="0" cy="0"/>
        </a:xfrm>
      </p:grpSpPr>
      <p:sp>
        <p:nvSpPr>
          <p:cNvPr id="3" name="Rectangle 2"/>
          <p:cNvSpPr/>
          <p:nvPr userDrawn="1"/>
        </p:nvSpPr>
        <p:spPr>
          <a:xfrm>
            <a:off x="9672918" y="6113929"/>
            <a:ext cx="2277035" cy="56477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
        <p:nvSpPr>
          <p:cNvPr id="2" name="TextBox 1"/>
          <p:cNvSpPr txBox="1"/>
          <p:nvPr userDrawn="1"/>
        </p:nvSpPr>
        <p:spPr>
          <a:xfrm>
            <a:off x="866775" y="2428875"/>
            <a:ext cx="6353175" cy="369332"/>
          </a:xfrm>
          <a:prstGeom prst="rect">
            <a:avLst/>
          </a:prstGeom>
          <a:noFill/>
        </p:spPr>
        <p:txBody>
          <a:bodyPr wrap="square" rtlCol="0">
            <a:spAutoFit/>
          </a:bodyPr>
          <a:lstStyle/>
          <a:p>
            <a:r>
              <a:rPr lang="en-AU" dirty="0" smtClean="0"/>
              <a:t> </a:t>
            </a:r>
            <a:endParaRPr lang="en-AU"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14994" y="2428875"/>
            <a:ext cx="3499053" cy="1621670"/>
          </a:xfrm>
          <a:prstGeom prst="rect">
            <a:avLst/>
          </a:prstGeom>
        </p:spPr>
      </p:pic>
    </p:spTree>
    <p:extLst>
      <p:ext uri="{BB962C8B-B14F-4D97-AF65-F5344CB8AC3E}">
        <p14:creationId xmlns:p14="http://schemas.microsoft.com/office/powerpoint/2010/main" val="699066409"/>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AU"/>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7" name="Date Placeholder 6"/>
          <p:cNvSpPr>
            <a:spLocks noGrp="1"/>
          </p:cNvSpPr>
          <p:nvPr>
            <p:ph type="dt" sz="half" idx="10"/>
          </p:nvPr>
        </p:nvSpPr>
        <p:spPr/>
        <p:txBody>
          <a:bodyPr/>
          <a:lstStyle/>
          <a:p>
            <a:fld id="{B9F0E8C6-7996-4E80-AB47-3CCC9E5B2F7A}" type="datetimeFigureOut">
              <a:rPr lang="en-AU" smtClean="0"/>
              <a:t>18/8/17</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87F9EF3F-889A-4880-BEDA-E47AE70D31CB}" type="slidenum">
              <a:rPr lang="en-AU" smtClean="0"/>
              <a:t>‹#›</a:t>
            </a:fld>
            <a:endParaRPr lang="en-AU"/>
          </a:p>
        </p:txBody>
      </p:sp>
    </p:spTree>
    <p:extLst>
      <p:ext uri="{BB962C8B-B14F-4D97-AF65-F5344CB8AC3E}">
        <p14:creationId xmlns:p14="http://schemas.microsoft.com/office/powerpoint/2010/main" val="399194989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1_Title Only">
    <p:bg>
      <p:bgPr>
        <a:solidFill>
          <a:schemeClr val="bg1"/>
        </a:solidFill>
        <a:effectLst/>
      </p:bgPr>
    </p:bg>
    <p:spTree>
      <p:nvGrpSpPr>
        <p:cNvPr id="1" name=""/>
        <p:cNvGrpSpPr/>
        <p:nvPr/>
      </p:nvGrpSpPr>
      <p:grpSpPr>
        <a:xfrm>
          <a:off x="0" y="0"/>
          <a:ext cx="0" cy="0"/>
          <a:chOff x="0" y="0"/>
          <a:chExt cx="0" cy="0"/>
        </a:xfrm>
      </p:grpSpPr>
      <p:sp>
        <p:nvSpPr>
          <p:cNvPr id="3" name="Rectangle 2"/>
          <p:cNvSpPr/>
          <p:nvPr userDrawn="1"/>
        </p:nvSpPr>
        <p:spPr>
          <a:xfrm>
            <a:off x="9672918" y="6113929"/>
            <a:ext cx="2277035" cy="56477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
        <p:nvSpPr>
          <p:cNvPr id="2" name="TextBox 1"/>
          <p:cNvSpPr txBox="1"/>
          <p:nvPr userDrawn="1"/>
        </p:nvSpPr>
        <p:spPr>
          <a:xfrm>
            <a:off x="866775" y="2428875"/>
            <a:ext cx="6353175" cy="369332"/>
          </a:xfrm>
          <a:prstGeom prst="rect">
            <a:avLst/>
          </a:prstGeom>
          <a:noFill/>
        </p:spPr>
        <p:txBody>
          <a:bodyPr wrap="square" rtlCol="0">
            <a:spAutoFit/>
          </a:bodyPr>
          <a:lstStyle/>
          <a:p>
            <a:r>
              <a:rPr lang="en-AU" dirty="0" smtClean="0"/>
              <a:t> </a:t>
            </a:r>
            <a:endParaRPr lang="en-AU" dirty="0"/>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16636" y="2428875"/>
            <a:ext cx="2776728" cy="1185672"/>
          </a:xfrm>
          <a:prstGeom prst="rect">
            <a:avLst/>
          </a:prstGeom>
        </p:spPr>
      </p:pic>
    </p:spTree>
    <p:extLst>
      <p:ext uri="{BB962C8B-B14F-4D97-AF65-F5344CB8AC3E}">
        <p14:creationId xmlns:p14="http://schemas.microsoft.com/office/powerpoint/2010/main" val="63860784"/>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hank you_DBlue">
    <p:bg>
      <p:bgPr>
        <a:solidFill>
          <a:srgbClr val="00188F"/>
        </a:solidFill>
        <a:effectLst/>
      </p:bgPr>
    </p:bg>
    <p:spTree>
      <p:nvGrpSpPr>
        <p:cNvPr id="1" name=""/>
        <p:cNvGrpSpPr/>
        <p:nvPr/>
      </p:nvGrpSpPr>
      <p:grpSpPr>
        <a:xfrm>
          <a:off x="0" y="0"/>
          <a:ext cx="0" cy="0"/>
          <a:chOff x="0" y="0"/>
          <a:chExt cx="0" cy="0"/>
        </a:xfrm>
      </p:grpSpPr>
      <p:sp>
        <p:nvSpPr>
          <p:cNvPr id="3" name="Rectangle 2"/>
          <p:cNvSpPr/>
          <p:nvPr userDrawn="1"/>
        </p:nvSpPr>
        <p:spPr>
          <a:xfrm>
            <a:off x="9672918" y="6113929"/>
            <a:ext cx="2277035" cy="564777"/>
          </a:xfrm>
          <a:prstGeom prst="rect">
            <a:avLst/>
          </a:prstGeom>
          <a:solidFill>
            <a:srgbClr val="00188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
        <p:nvSpPr>
          <p:cNvPr id="2" name="TextBox 1"/>
          <p:cNvSpPr txBox="1"/>
          <p:nvPr userDrawn="1"/>
        </p:nvSpPr>
        <p:spPr>
          <a:xfrm>
            <a:off x="866775" y="2428875"/>
            <a:ext cx="6353175" cy="369332"/>
          </a:xfrm>
          <a:prstGeom prst="rect">
            <a:avLst/>
          </a:prstGeom>
          <a:noFill/>
        </p:spPr>
        <p:txBody>
          <a:bodyPr wrap="square" rtlCol="0">
            <a:spAutoFit/>
          </a:bodyPr>
          <a:lstStyle/>
          <a:p>
            <a:r>
              <a:rPr lang="en-AU" dirty="0" smtClean="0"/>
              <a:t> </a:t>
            </a:r>
            <a:endParaRPr lang="en-AU" dirty="0"/>
          </a:p>
        </p:txBody>
      </p:sp>
      <p:sp>
        <p:nvSpPr>
          <p:cNvPr id="4" name="Content Placeholder 2"/>
          <p:cNvSpPr>
            <a:spLocks noGrp="1"/>
          </p:cNvSpPr>
          <p:nvPr>
            <p:ph sz="quarter" idx="10" hasCustomPrompt="1"/>
          </p:nvPr>
        </p:nvSpPr>
        <p:spPr>
          <a:xfrm>
            <a:off x="2512919" y="2428142"/>
            <a:ext cx="7191375" cy="1724025"/>
          </a:xfrm>
        </p:spPr>
        <p:txBody>
          <a:bodyPr>
            <a:noAutofit/>
          </a:bodyPr>
          <a:lstStyle>
            <a:lvl1pPr marL="0" algn="ctr" defTabSz="914400" rtl="0" eaLnBrk="1" latinLnBrk="0" hangingPunct="1">
              <a:defRPr lang="en-AU" sz="5400" kern="1200" baseline="0" dirty="0">
                <a:solidFill>
                  <a:schemeClr val="bg1"/>
                </a:solidFill>
                <a:latin typeface="+mn-lt"/>
                <a:ea typeface="+mn-ea"/>
                <a:cs typeface="+mn-cs"/>
              </a:defRPr>
            </a:lvl1pPr>
          </a:lstStyle>
          <a:p>
            <a:pPr lvl="0"/>
            <a:r>
              <a:rPr lang="en-AU" dirty="0" smtClean="0"/>
              <a:t>Add Thank/Call to Action Text.</a:t>
            </a:r>
            <a:endParaRPr lang="en-AU" dirty="0"/>
          </a:p>
        </p:txBody>
      </p:sp>
    </p:spTree>
    <p:extLst>
      <p:ext uri="{BB962C8B-B14F-4D97-AF65-F5344CB8AC3E}">
        <p14:creationId xmlns:p14="http://schemas.microsoft.com/office/powerpoint/2010/main" val="2685734391"/>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hank you_Green">
    <p:bg>
      <p:bgPr>
        <a:solidFill>
          <a:srgbClr val="008272"/>
        </a:solidFill>
        <a:effectLst/>
      </p:bgPr>
    </p:bg>
    <p:spTree>
      <p:nvGrpSpPr>
        <p:cNvPr id="1" name=""/>
        <p:cNvGrpSpPr/>
        <p:nvPr/>
      </p:nvGrpSpPr>
      <p:grpSpPr>
        <a:xfrm>
          <a:off x="0" y="0"/>
          <a:ext cx="0" cy="0"/>
          <a:chOff x="0" y="0"/>
          <a:chExt cx="0" cy="0"/>
        </a:xfrm>
      </p:grpSpPr>
      <p:sp>
        <p:nvSpPr>
          <p:cNvPr id="3" name="Content Placeholder 2"/>
          <p:cNvSpPr>
            <a:spLocks noGrp="1"/>
          </p:cNvSpPr>
          <p:nvPr>
            <p:ph sz="quarter" idx="10" hasCustomPrompt="1"/>
          </p:nvPr>
        </p:nvSpPr>
        <p:spPr>
          <a:xfrm>
            <a:off x="2512919" y="2428142"/>
            <a:ext cx="7191375" cy="1724025"/>
          </a:xfrm>
        </p:spPr>
        <p:txBody>
          <a:bodyPr>
            <a:noAutofit/>
          </a:bodyPr>
          <a:lstStyle>
            <a:lvl1pPr marL="0" algn="ctr" defTabSz="914400" rtl="0" eaLnBrk="1" latinLnBrk="0" hangingPunct="1">
              <a:defRPr lang="en-AU" sz="5400" kern="1200" baseline="0" dirty="0">
                <a:solidFill>
                  <a:schemeClr val="bg1"/>
                </a:solidFill>
                <a:latin typeface="+mn-lt"/>
                <a:ea typeface="+mn-ea"/>
                <a:cs typeface="+mn-cs"/>
              </a:defRPr>
            </a:lvl1pPr>
          </a:lstStyle>
          <a:p>
            <a:pPr lvl="0"/>
            <a:r>
              <a:rPr lang="en-AU" dirty="0" smtClean="0"/>
              <a:t>Add Thank/Call to Action Text.</a:t>
            </a:r>
            <a:endParaRPr lang="en-AU" dirty="0"/>
          </a:p>
        </p:txBody>
      </p:sp>
      <p:sp>
        <p:nvSpPr>
          <p:cNvPr id="5" name="Rectangle 4"/>
          <p:cNvSpPr/>
          <p:nvPr userDrawn="1"/>
        </p:nvSpPr>
        <p:spPr>
          <a:xfrm>
            <a:off x="9610725" y="5905500"/>
            <a:ext cx="2371725" cy="742950"/>
          </a:xfrm>
          <a:prstGeom prst="rect">
            <a:avLst/>
          </a:prstGeom>
          <a:solidFill>
            <a:srgbClr val="00827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094315961"/>
      </p:ext>
    </p:extLst>
  </p:cSld>
  <p:clrMapOvr>
    <a:masterClrMapping/>
  </p:clrMapOvr>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hank you_Purple">
    <p:bg>
      <p:bgPr>
        <a:solidFill>
          <a:srgbClr val="7030A0"/>
        </a:solidFill>
        <a:effectLst/>
      </p:bgPr>
    </p:bg>
    <p:spTree>
      <p:nvGrpSpPr>
        <p:cNvPr id="1" name=""/>
        <p:cNvGrpSpPr/>
        <p:nvPr/>
      </p:nvGrpSpPr>
      <p:grpSpPr>
        <a:xfrm>
          <a:off x="0" y="0"/>
          <a:ext cx="0" cy="0"/>
          <a:chOff x="0" y="0"/>
          <a:chExt cx="0" cy="0"/>
        </a:xfrm>
      </p:grpSpPr>
      <p:sp>
        <p:nvSpPr>
          <p:cNvPr id="3" name="Rectangle 2"/>
          <p:cNvSpPr/>
          <p:nvPr userDrawn="1"/>
        </p:nvSpPr>
        <p:spPr>
          <a:xfrm>
            <a:off x="9672918" y="6113929"/>
            <a:ext cx="2277035" cy="564777"/>
          </a:xfrm>
          <a:prstGeom prst="rect">
            <a:avLst/>
          </a:prstGeom>
          <a:solidFill>
            <a:srgbClr val="7030A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
        <p:nvSpPr>
          <p:cNvPr id="2" name="TextBox 1"/>
          <p:cNvSpPr txBox="1"/>
          <p:nvPr userDrawn="1"/>
        </p:nvSpPr>
        <p:spPr>
          <a:xfrm>
            <a:off x="866775" y="2428875"/>
            <a:ext cx="6353175" cy="369332"/>
          </a:xfrm>
          <a:prstGeom prst="rect">
            <a:avLst/>
          </a:prstGeom>
          <a:noFill/>
        </p:spPr>
        <p:txBody>
          <a:bodyPr wrap="square" rtlCol="0">
            <a:spAutoFit/>
          </a:bodyPr>
          <a:lstStyle/>
          <a:p>
            <a:r>
              <a:rPr lang="en-AU" dirty="0" smtClean="0"/>
              <a:t> </a:t>
            </a:r>
            <a:endParaRPr lang="en-AU" dirty="0"/>
          </a:p>
        </p:txBody>
      </p:sp>
      <p:sp>
        <p:nvSpPr>
          <p:cNvPr id="6" name="Content Placeholder 2"/>
          <p:cNvSpPr>
            <a:spLocks noGrp="1"/>
          </p:cNvSpPr>
          <p:nvPr>
            <p:ph sz="quarter" idx="10" hasCustomPrompt="1"/>
          </p:nvPr>
        </p:nvSpPr>
        <p:spPr>
          <a:xfrm>
            <a:off x="2512919" y="2428142"/>
            <a:ext cx="7191375" cy="1724025"/>
          </a:xfrm>
        </p:spPr>
        <p:txBody>
          <a:bodyPr>
            <a:noAutofit/>
          </a:bodyPr>
          <a:lstStyle>
            <a:lvl1pPr marL="0" algn="ctr" defTabSz="914400" rtl="0" eaLnBrk="1" latinLnBrk="0" hangingPunct="1">
              <a:defRPr lang="en-AU" sz="5400" kern="1200" baseline="0" dirty="0">
                <a:solidFill>
                  <a:schemeClr val="bg1"/>
                </a:solidFill>
                <a:latin typeface="+mn-lt"/>
                <a:ea typeface="+mn-ea"/>
                <a:cs typeface="+mn-cs"/>
              </a:defRPr>
            </a:lvl1pPr>
          </a:lstStyle>
          <a:p>
            <a:pPr lvl="0"/>
            <a:r>
              <a:rPr lang="en-AU" dirty="0" smtClean="0"/>
              <a:t>Add Thank/Call to Action Text.</a:t>
            </a:r>
            <a:endParaRPr lang="en-AU" dirty="0"/>
          </a:p>
        </p:txBody>
      </p:sp>
    </p:spTree>
    <p:extLst>
      <p:ext uri="{BB962C8B-B14F-4D97-AF65-F5344CB8AC3E}">
        <p14:creationId xmlns:p14="http://schemas.microsoft.com/office/powerpoint/2010/main" val="3064481856"/>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hank you_Blue">
    <p:bg>
      <p:bgPr>
        <a:solidFill>
          <a:srgbClr val="0178D7"/>
        </a:solidFill>
        <a:effectLst/>
      </p:bgPr>
    </p:bg>
    <p:spTree>
      <p:nvGrpSpPr>
        <p:cNvPr id="1" name=""/>
        <p:cNvGrpSpPr/>
        <p:nvPr/>
      </p:nvGrpSpPr>
      <p:grpSpPr>
        <a:xfrm>
          <a:off x="0" y="0"/>
          <a:ext cx="0" cy="0"/>
          <a:chOff x="0" y="0"/>
          <a:chExt cx="0" cy="0"/>
        </a:xfrm>
      </p:grpSpPr>
      <p:sp>
        <p:nvSpPr>
          <p:cNvPr id="3" name="Rectangle 2"/>
          <p:cNvSpPr/>
          <p:nvPr userDrawn="1"/>
        </p:nvSpPr>
        <p:spPr>
          <a:xfrm>
            <a:off x="9672918" y="6113929"/>
            <a:ext cx="2277035" cy="564777"/>
          </a:xfrm>
          <a:prstGeom prst="rect">
            <a:avLst/>
          </a:prstGeom>
          <a:solidFill>
            <a:srgbClr val="0178D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
        <p:nvSpPr>
          <p:cNvPr id="2" name="TextBox 1"/>
          <p:cNvSpPr txBox="1"/>
          <p:nvPr userDrawn="1"/>
        </p:nvSpPr>
        <p:spPr>
          <a:xfrm>
            <a:off x="866775" y="2428875"/>
            <a:ext cx="6353175" cy="369332"/>
          </a:xfrm>
          <a:prstGeom prst="rect">
            <a:avLst/>
          </a:prstGeom>
          <a:noFill/>
        </p:spPr>
        <p:txBody>
          <a:bodyPr wrap="square" rtlCol="0">
            <a:spAutoFit/>
          </a:bodyPr>
          <a:lstStyle/>
          <a:p>
            <a:r>
              <a:rPr lang="en-AU" dirty="0" smtClean="0"/>
              <a:t> </a:t>
            </a:r>
            <a:endParaRPr lang="en-AU" dirty="0"/>
          </a:p>
        </p:txBody>
      </p:sp>
      <p:sp>
        <p:nvSpPr>
          <p:cNvPr id="6" name="Content Placeholder 2"/>
          <p:cNvSpPr>
            <a:spLocks noGrp="1"/>
          </p:cNvSpPr>
          <p:nvPr>
            <p:ph sz="quarter" idx="10" hasCustomPrompt="1"/>
          </p:nvPr>
        </p:nvSpPr>
        <p:spPr>
          <a:xfrm>
            <a:off x="2512919" y="2428142"/>
            <a:ext cx="7191375" cy="1724025"/>
          </a:xfrm>
        </p:spPr>
        <p:txBody>
          <a:bodyPr>
            <a:noAutofit/>
          </a:bodyPr>
          <a:lstStyle>
            <a:lvl1pPr marL="0" algn="ctr" defTabSz="914400" rtl="0" eaLnBrk="1" latinLnBrk="0" hangingPunct="1">
              <a:defRPr lang="en-AU" sz="5400" kern="1200" baseline="0" dirty="0">
                <a:solidFill>
                  <a:schemeClr val="bg1"/>
                </a:solidFill>
                <a:latin typeface="+mn-lt"/>
                <a:ea typeface="+mn-ea"/>
                <a:cs typeface="+mn-cs"/>
              </a:defRPr>
            </a:lvl1pPr>
          </a:lstStyle>
          <a:p>
            <a:pPr lvl="0"/>
            <a:r>
              <a:rPr lang="en-AU" dirty="0" smtClean="0"/>
              <a:t>Add Thank/Call to Action Text.</a:t>
            </a:r>
            <a:endParaRPr lang="en-AU" dirty="0"/>
          </a:p>
        </p:txBody>
      </p:sp>
    </p:spTree>
    <p:extLst>
      <p:ext uri="{BB962C8B-B14F-4D97-AF65-F5344CB8AC3E}">
        <p14:creationId xmlns:p14="http://schemas.microsoft.com/office/powerpoint/2010/main" val="666423974"/>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hank you_Orange">
    <p:bg>
      <p:bgPr>
        <a:solidFill>
          <a:srgbClr val="FF8C00"/>
        </a:solidFill>
        <a:effectLst/>
      </p:bgPr>
    </p:bg>
    <p:spTree>
      <p:nvGrpSpPr>
        <p:cNvPr id="1" name=""/>
        <p:cNvGrpSpPr/>
        <p:nvPr/>
      </p:nvGrpSpPr>
      <p:grpSpPr>
        <a:xfrm>
          <a:off x="0" y="0"/>
          <a:ext cx="0" cy="0"/>
          <a:chOff x="0" y="0"/>
          <a:chExt cx="0" cy="0"/>
        </a:xfrm>
      </p:grpSpPr>
      <p:sp>
        <p:nvSpPr>
          <p:cNvPr id="3" name="Rectangle 2"/>
          <p:cNvSpPr/>
          <p:nvPr userDrawn="1"/>
        </p:nvSpPr>
        <p:spPr>
          <a:xfrm>
            <a:off x="9672918" y="6113929"/>
            <a:ext cx="2277035" cy="564777"/>
          </a:xfrm>
          <a:prstGeom prst="rect">
            <a:avLst/>
          </a:prstGeom>
          <a:solidFill>
            <a:srgbClr val="FF8C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
        <p:nvSpPr>
          <p:cNvPr id="2" name="TextBox 1"/>
          <p:cNvSpPr txBox="1"/>
          <p:nvPr userDrawn="1"/>
        </p:nvSpPr>
        <p:spPr>
          <a:xfrm>
            <a:off x="866775" y="2428875"/>
            <a:ext cx="6353175" cy="369332"/>
          </a:xfrm>
          <a:prstGeom prst="rect">
            <a:avLst/>
          </a:prstGeom>
          <a:noFill/>
        </p:spPr>
        <p:txBody>
          <a:bodyPr wrap="square" rtlCol="0">
            <a:spAutoFit/>
          </a:bodyPr>
          <a:lstStyle/>
          <a:p>
            <a:r>
              <a:rPr lang="en-AU" dirty="0" smtClean="0"/>
              <a:t> </a:t>
            </a:r>
            <a:endParaRPr lang="en-AU" dirty="0"/>
          </a:p>
        </p:txBody>
      </p:sp>
      <p:sp>
        <p:nvSpPr>
          <p:cNvPr id="4" name="Content Placeholder 2"/>
          <p:cNvSpPr>
            <a:spLocks noGrp="1"/>
          </p:cNvSpPr>
          <p:nvPr>
            <p:ph sz="quarter" idx="10" hasCustomPrompt="1"/>
          </p:nvPr>
        </p:nvSpPr>
        <p:spPr>
          <a:xfrm>
            <a:off x="2512919" y="2428142"/>
            <a:ext cx="7191375" cy="1724025"/>
          </a:xfrm>
        </p:spPr>
        <p:txBody>
          <a:bodyPr>
            <a:noAutofit/>
          </a:bodyPr>
          <a:lstStyle>
            <a:lvl1pPr marL="0" algn="ctr" defTabSz="914400" rtl="0" eaLnBrk="1" latinLnBrk="0" hangingPunct="1">
              <a:defRPr lang="en-AU" sz="5400" kern="1200" baseline="0" dirty="0">
                <a:solidFill>
                  <a:schemeClr val="bg1"/>
                </a:solidFill>
                <a:latin typeface="+mn-lt"/>
                <a:ea typeface="+mn-ea"/>
                <a:cs typeface="+mn-cs"/>
              </a:defRPr>
            </a:lvl1pPr>
          </a:lstStyle>
          <a:p>
            <a:pPr lvl="0"/>
            <a:r>
              <a:rPr lang="en-AU" dirty="0" smtClean="0"/>
              <a:t>Add Thank/Call to Action Text.</a:t>
            </a:r>
            <a:endParaRPr lang="en-AU" dirty="0"/>
          </a:p>
        </p:txBody>
      </p:sp>
    </p:spTree>
    <p:extLst>
      <p:ext uri="{BB962C8B-B14F-4D97-AF65-F5344CB8AC3E}">
        <p14:creationId xmlns:p14="http://schemas.microsoft.com/office/powerpoint/2010/main" val="3169309219"/>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83499" y="274638"/>
            <a:ext cx="8352928" cy="634082"/>
          </a:xfrm>
          <a:prstGeom prst="rect">
            <a:avLst/>
          </a:prstGeom>
        </p:spPr>
        <p:txBody>
          <a:bodyPr anchor="ctr"/>
          <a:lstStyle>
            <a:lvl1pPr>
              <a:defRPr sz="2800" b="0">
                <a:solidFill>
                  <a:schemeClr val="tx2"/>
                </a:solidFill>
                <a:latin typeface="Corbel" panose="020B0503020204020204" pitchFamily="34" charset="0"/>
              </a:defRPr>
            </a:lvl1pPr>
          </a:lstStyle>
          <a:p>
            <a:r>
              <a:rPr lang="en-US" dirty="0"/>
              <a:t>Click to edit Master title style</a:t>
            </a:r>
            <a:endParaRPr lang="en-AU" dirty="0"/>
          </a:p>
        </p:txBody>
      </p:sp>
      <p:sp>
        <p:nvSpPr>
          <p:cNvPr id="4" name="Slide Number Placeholder 6"/>
          <p:cNvSpPr>
            <a:spLocks noGrp="1"/>
          </p:cNvSpPr>
          <p:nvPr>
            <p:ph type="sldNum" sz="quarter" idx="4294967295"/>
          </p:nvPr>
        </p:nvSpPr>
        <p:spPr>
          <a:xfrm>
            <a:off x="9936427" y="6395180"/>
            <a:ext cx="1920213" cy="257369"/>
          </a:xfrm>
          <a:prstGeom prst="rect">
            <a:avLst/>
          </a:prstGeom>
        </p:spPr>
        <p:txBody>
          <a:bodyPr lIns="72000" tIns="36000" rIns="72000" bIns="36000" anchor="ctr"/>
          <a:lstStyle>
            <a:lvl1pPr algn="r">
              <a:defRPr sz="1200">
                <a:latin typeface="Corbel" panose="020B0503020204020204" pitchFamily="34" charset="0"/>
              </a:defRPr>
            </a:lvl1pPr>
          </a:lstStyle>
          <a:p>
            <a:fld id="{3AD48993-4DFC-4CE3-927A-D6AE91C53736}" type="slidenum">
              <a:rPr lang="en-AU" smtClean="0"/>
              <a:pPr/>
              <a:t>‹#›</a:t>
            </a:fld>
            <a:endParaRPr lang="en-AU" dirty="0"/>
          </a:p>
        </p:txBody>
      </p:sp>
      <p:sp>
        <p:nvSpPr>
          <p:cNvPr id="5" name="Footer Placeholder 5"/>
          <p:cNvSpPr>
            <a:spLocks noGrp="1"/>
          </p:cNvSpPr>
          <p:nvPr>
            <p:ph type="ftr" sz="quarter" idx="4294967295"/>
          </p:nvPr>
        </p:nvSpPr>
        <p:spPr>
          <a:xfrm>
            <a:off x="335360" y="6395180"/>
            <a:ext cx="2880320" cy="257369"/>
          </a:xfrm>
          <a:prstGeom prst="rect">
            <a:avLst/>
          </a:prstGeom>
        </p:spPr>
        <p:txBody>
          <a:bodyPr lIns="72000" tIns="36000" rIns="72000" bIns="36000" anchor="ctr"/>
          <a:lstStyle>
            <a:lvl1pPr>
              <a:defRPr sz="1200">
                <a:latin typeface="Corbel" panose="020B0503020204020204" pitchFamily="34" charset="0"/>
              </a:defRPr>
            </a:lvl1pPr>
          </a:lstStyle>
          <a:p>
            <a:endParaRPr lang="en-AU" dirty="0"/>
          </a:p>
        </p:txBody>
      </p:sp>
      <p:sp>
        <p:nvSpPr>
          <p:cNvPr id="8" name="Content Placeholder 7"/>
          <p:cNvSpPr>
            <a:spLocks noGrp="1"/>
          </p:cNvSpPr>
          <p:nvPr>
            <p:ph sz="quarter" idx="10"/>
          </p:nvPr>
        </p:nvSpPr>
        <p:spPr>
          <a:xfrm>
            <a:off x="335360" y="1268761"/>
            <a:ext cx="11521280" cy="5040560"/>
          </a:xfrm>
        </p:spPr>
        <p:txBody>
          <a:bodyPr/>
          <a:lstStyle/>
          <a:p>
            <a:pPr lvl="0"/>
            <a:r>
              <a:rPr lang="en-US" dirty="0"/>
              <a:t>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83323349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Slide Number Placeholder 2"/>
          <p:cNvSpPr>
            <a:spLocks noGrp="1"/>
          </p:cNvSpPr>
          <p:nvPr>
            <p:ph type="sldNum" sz="quarter" idx="10"/>
          </p:nvPr>
        </p:nvSpPr>
        <p:spPr/>
        <p:txBody>
          <a:bodyPr/>
          <a:lstStyle/>
          <a:p>
            <a:fld id="{3AD48993-4DFC-4CE3-927A-D6AE91C53736}" type="slidenum">
              <a:rPr lang="en-AU" smtClean="0"/>
              <a:pPr/>
              <a:t>‹#›</a:t>
            </a:fld>
            <a:endParaRPr lang="en-AU" dirty="0"/>
          </a:p>
        </p:txBody>
      </p:sp>
      <p:sp>
        <p:nvSpPr>
          <p:cNvPr id="4" name="Footer Placeholder 3"/>
          <p:cNvSpPr>
            <a:spLocks noGrp="1"/>
          </p:cNvSpPr>
          <p:nvPr>
            <p:ph type="ftr" sz="quarter" idx="11"/>
          </p:nvPr>
        </p:nvSpPr>
        <p:spPr/>
        <p:txBody>
          <a:bodyPr/>
          <a:lstStyle/>
          <a:p>
            <a:endParaRPr lang="en-AU" dirty="0"/>
          </a:p>
        </p:txBody>
      </p:sp>
      <p:sp>
        <p:nvSpPr>
          <p:cNvPr id="8" name="Content Placeholder 7"/>
          <p:cNvSpPr>
            <a:spLocks noGrp="1"/>
          </p:cNvSpPr>
          <p:nvPr>
            <p:ph sz="quarter" idx="12"/>
          </p:nvPr>
        </p:nvSpPr>
        <p:spPr>
          <a:xfrm>
            <a:off x="6288021" y="1268762"/>
            <a:ext cx="5564488" cy="5040559"/>
          </a:xfrm>
        </p:spPr>
        <p:txBody>
          <a:bodyPr/>
          <a:lstStyle/>
          <a:p>
            <a:pPr lvl="0"/>
            <a:r>
              <a:rPr lang="en-US" dirty="0"/>
              <a:t>Edit Master text styles</a:t>
            </a:r>
          </a:p>
          <a:p>
            <a:pPr lvl="1"/>
            <a:r>
              <a:rPr lang="en-US" dirty="0"/>
              <a:t>Second level</a:t>
            </a:r>
          </a:p>
          <a:p>
            <a:pPr lvl="2"/>
            <a:r>
              <a:rPr lang="en-US" dirty="0"/>
              <a:t>Third level</a:t>
            </a:r>
          </a:p>
        </p:txBody>
      </p:sp>
      <p:sp>
        <p:nvSpPr>
          <p:cNvPr id="10" name="Content Placeholder 9"/>
          <p:cNvSpPr>
            <a:spLocks noGrp="1"/>
          </p:cNvSpPr>
          <p:nvPr>
            <p:ph sz="quarter" idx="13"/>
          </p:nvPr>
        </p:nvSpPr>
        <p:spPr>
          <a:xfrm>
            <a:off x="335361" y="1268762"/>
            <a:ext cx="5568617" cy="5040559"/>
          </a:xfrm>
        </p:spPr>
        <p:txBody>
          <a:bodyPr/>
          <a:lstStyle>
            <a:lvl4pPr marL="1371600" indent="0">
              <a:buNone/>
              <a:defRPr/>
            </a:lvl4pPr>
          </a:lstStyle>
          <a:p>
            <a:pPr lvl="0"/>
            <a:r>
              <a:rPr lang="en-US" dirty="0"/>
              <a:t>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4057631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Slide Number Placeholder 2"/>
          <p:cNvSpPr>
            <a:spLocks noGrp="1"/>
          </p:cNvSpPr>
          <p:nvPr>
            <p:ph type="sldNum" sz="quarter" idx="10"/>
          </p:nvPr>
        </p:nvSpPr>
        <p:spPr/>
        <p:txBody>
          <a:bodyPr/>
          <a:lstStyle/>
          <a:p>
            <a:fld id="{3AD48993-4DFC-4CE3-927A-D6AE91C53736}" type="slidenum">
              <a:rPr lang="en-AU" smtClean="0"/>
              <a:pPr/>
              <a:t>‹#›</a:t>
            </a:fld>
            <a:endParaRPr lang="en-AU" dirty="0"/>
          </a:p>
        </p:txBody>
      </p:sp>
      <p:sp>
        <p:nvSpPr>
          <p:cNvPr id="4" name="Footer Placeholder 3"/>
          <p:cNvSpPr>
            <a:spLocks noGrp="1"/>
          </p:cNvSpPr>
          <p:nvPr>
            <p:ph type="ftr" sz="quarter" idx="11"/>
          </p:nvPr>
        </p:nvSpPr>
        <p:spPr/>
        <p:txBody>
          <a:bodyPr/>
          <a:lstStyle/>
          <a:p>
            <a:endParaRPr lang="en-AU" dirty="0"/>
          </a:p>
        </p:txBody>
      </p:sp>
    </p:spTree>
    <p:extLst>
      <p:ext uri="{BB962C8B-B14F-4D97-AF65-F5344CB8AC3E}">
        <p14:creationId xmlns:p14="http://schemas.microsoft.com/office/powerpoint/2010/main" val="284910508"/>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smtClean="0"/>
              <a:t>Click to edit Master title style</a:t>
            </a:r>
            <a:endParaRPr lang="en-AU"/>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AU"/>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C1223853-B293-44CF-9F44-7183805873EA}" type="datetimeFigureOut">
              <a:rPr lang="en-AU" smtClean="0"/>
              <a:t>18/8/17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94937C7-FEC0-4DB5-A2A0-55D6E5629329}" type="slidenum">
              <a:rPr lang="en-AU" smtClean="0"/>
              <a:t>‹#›</a:t>
            </a:fld>
            <a:endParaRPr lang="en-AU"/>
          </a:p>
        </p:txBody>
      </p:sp>
    </p:spTree>
    <p:extLst>
      <p:ext uri="{BB962C8B-B14F-4D97-AF65-F5344CB8AC3E}">
        <p14:creationId xmlns:p14="http://schemas.microsoft.com/office/powerpoint/2010/main" val="17794882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Date Placeholder 2"/>
          <p:cNvSpPr>
            <a:spLocks noGrp="1"/>
          </p:cNvSpPr>
          <p:nvPr>
            <p:ph type="dt" sz="half" idx="10"/>
          </p:nvPr>
        </p:nvSpPr>
        <p:spPr/>
        <p:txBody>
          <a:bodyPr/>
          <a:lstStyle/>
          <a:p>
            <a:fld id="{B9F0E8C6-7996-4E80-AB47-3CCC9E5B2F7A}" type="datetimeFigureOut">
              <a:rPr lang="en-AU" smtClean="0"/>
              <a:t>18/8/17</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87F9EF3F-889A-4880-BEDA-E47AE70D31CB}" type="slidenum">
              <a:rPr lang="en-AU" smtClean="0"/>
              <a:t>‹#›</a:t>
            </a:fld>
            <a:endParaRPr lang="en-AU"/>
          </a:p>
        </p:txBody>
      </p:sp>
    </p:spTree>
    <p:extLst>
      <p:ext uri="{BB962C8B-B14F-4D97-AF65-F5344CB8AC3E}">
        <p14:creationId xmlns:p14="http://schemas.microsoft.com/office/powerpoint/2010/main" val="136156343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252" name="Picture 25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889001" y="2990534"/>
            <a:ext cx="10409767" cy="538609"/>
          </a:xfrm>
        </p:spPr>
        <p:txBody>
          <a:bodyPr wrap="square" anchor="t" anchorCtr="0">
            <a:spAutoFit/>
          </a:bodyPr>
          <a:lstStyle>
            <a:lvl1pPr algn="ctr">
              <a:lnSpc>
                <a:spcPts val="4200"/>
              </a:lnSpc>
              <a:defRPr sz="4000" baseline="0">
                <a:solidFill>
                  <a:schemeClr val="accent1">
                    <a:lumMod val="75000"/>
                  </a:schemeClr>
                </a:solidFill>
              </a:defRPr>
            </a:lvl1pPr>
          </a:lstStyle>
          <a:p>
            <a:r>
              <a:rPr lang="en-US" dirty="0" smtClean="0"/>
              <a:t>Click to edit Master title style</a:t>
            </a:r>
            <a:endParaRPr lang="en-AU" dirty="0"/>
          </a:p>
        </p:txBody>
      </p:sp>
      <p:sp>
        <p:nvSpPr>
          <p:cNvPr id="3" name="Subtitle 2"/>
          <p:cNvSpPr>
            <a:spLocks noGrp="1"/>
          </p:cNvSpPr>
          <p:nvPr>
            <p:ph type="subTitle" idx="1"/>
          </p:nvPr>
        </p:nvSpPr>
        <p:spPr>
          <a:xfrm>
            <a:off x="888999" y="5077542"/>
            <a:ext cx="10409767" cy="230832"/>
          </a:xfrm>
        </p:spPr>
        <p:txBody>
          <a:bodyPr wrap="square" anchor="ctr" anchorCtr="0">
            <a:spAutoFit/>
          </a:bodyPr>
          <a:lstStyle>
            <a:lvl1pPr marL="0" indent="0" algn="ctr">
              <a:lnSpc>
                <a:spcPts val="1800"/>
              </a:lnSpc>
              <a:spcBef>
                <a:spcPts val="0"/>
              </a:spcBef>
              <a:buNone/>
              <a:defRPr sz="1800">
                <a:solidFill>
                  <a:srgbClr val="585857"/>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AU" dirty="0"/>
          </a:p>
        </p:txBody>
      </p:sp>
      <p:sp>
        <p:nvSpPr>
          <p:cNvPr id="7" name="Date Placeholder 6"/>
          <p:cNvSpPr>
            <a:spLocks noGrp="1"/>
          </p:cNvSpPr>
          <p:nvPr>
            <p:ph type="dt" sz="half" idx="10"/>
          </p:nvPr>
        </p:nvSpPr>
        <p:spPr>
          <a:xfrm>
            <a:off x="888999" y="6194817"/>
            <a:ext cx="10409768" cy="205184"/>
          </a:xfrm>
        </p:spPr>
        <p:txBody>
          <a:bodyPr/>
          <a:lstStyle>
            <a:lvl1pPr algn="ctr">
              <a:defRPr sz="1200">
                <a:solidFill>
                  <a:srgbClr val="585857"/>
                </a:solidFill>
              </a:defRPr>
            </a:lvl1pPr>
          </a:lstStyle>
          <a:p>
            <a:r>
              <a:rPr lang="en-US" b="1" dirty="0" smtClean="0"/>
              <a:t>Presented by </a:t>
            </a:r>
            <a:r>
              <a:rPr lang="en-US" dirty="0" smtClean="0"/>
              <a:t>[Name], [Position], Australian Taxation Office </a:t>
            </a:r>
            <a:r>
              <a:rPr lang="en-US" b="1" dirty="0" smtClean="0"/>
              <a:t>/ xx Month 2014</a:t>
            </a:r>
            <a:endParaRPr lang="en-AU" b="1" dirty="0"/>
          </a:p>
        </p:txBody>
      </p:sp>
      <p:pic>
        <p:nvPicPr>
          <p:cNvPr id="1026"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502900" y="138114"/>
            <a:ext cx="1368424" cy="6696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94755405"/>
      </p:ext>
    </p:extLst>
  </p:cSld>
  <p:clrMapOvr>
    <a:masterClrMapping/>
  </p:clrMapOvr>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ontent Blue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2"/>
                </a:solidFill>
              </a:defRPr>
            </a:lvl1pPr>
          </a:lstStyle>
          <a:p>
            <a:r>
              <a:rPr lang="en-US" dirty="0" smtClean="0"/>
              <a:t>Click to edit Master title style</a:t>
            </a:r>
            <a:endParaRPr lang="en-AU"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AU" dirty="0"/>
          </a:p>
        </p:txBody>
      </p:sp>
    </p:spTree>
    <p:extLst>
      <p:ext uri="{BB962C8B-B14F-4D97-AF65-F5344CB8AC3E}">
        <p14:creationId xmlns:p14="http://schemas.microsoft.com/office/powerpoint/2010/main" val="4227195398"/>
      </p:ext>
    </p:extLst>
  </p:cSld>
  <p:clrMapOvr>
    <a:masterClrMapping/>
  </p:clrMapOvr>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ontent Green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75000"/>
                  </a:schemeClr>
                </a:solidFill>
              </a:defRPr>
            </a:lvl1pPr>
          </a:lstStyle>
          <a:p>
            <a:r>
              <a:rPr lang="en-US" dirty="0" smtClean="0"/>
              <a:t>Click to edit Master title style</a:t>
            </a:r>
            <a:endParaRPr lang="en-AU"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AU" dirty="0"/>
          </a:p>
        </p:txBody>
      </p:sp>
    </p:spTree>
    <p:extLst>
      <p:ext uri="{BB962C8B-B14F-4D97-AF65-F5344CB8AC3E}">
        <p14:creationId xmlns:p14="http://schemas.microsoft.com/office/powerpoint/2010/main" val="2529020730"/>
      </p:ext>
    </p:extLst>
  </p:cSld>
  <p:clrMapOvr>
    <a:masterClrMapping/>
  </p:clrMapOvr>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ontent Grey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7B7B7A"/>
                </a:solidFill>
              </a:defRPr>
            </a:lvl1pPr>
          </a:lstStyle>
          <a:p>
            <a:r>
              <a:rPr lang="en-US" smtClean="0"/>
              <a:t>Click to edit Master title style</a:t>
            </a:r>
            <a:endParaRPr lang="en-AU"/>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AU" dirty="0"/>
          </a:p>
        </p:txBody>
      </p:sp>
    </p:spTree>
    <p:extLst>
      <p:ext uri="{BB962C8B-B14F-4D97-AF65-F5344CB8AC3E}">
        <p14:creationId xmlns:p14="http://schemas.microsoft.com/office/powerpoint/2010/main" val="924066055"/>
      </p:ext>
    </p:extLst>
  </p:cSld>
  <p:clrMapOvr>
    <a:masterClrMapping/>
  </p:clrMapOvr>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Icons Blue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AU" dirty="0"/>
          </a:p>
        </p:txBody>
      </p:sp>
      <p:sp>
        <p:nvSpPr>
          <p:cNvPr id="9" name="Picture Placeholder 8"/>
          <p:cNvSpPr>
            <a:spLocks noGrp="1"/>
          </p:cNvSpPr>
          <p:nvPr>
            <p:ph type="pic" sz="quarter" idx="14"/>
          </p:nvPr>
        </p:nvSpPr>
        <p:spPr>
          <a:xfrm>
            <a:off x="1551516" y="2330450"/>
            <a:ext cx="1536000" cy="1152000"/>
          </a:xfrm>
        </p:spPr>
        <p:txBody>
          <a:bodyPr/>
          <a:lstStyle/>
          <a:p>
            <a:endParaRPr lang="en-AU"/>
          </a:p>
        </p:txBody>
      </p:sp>
      <p:sp>
        <p:nvSpPr>
          <p:cNvPr id="11" name="Picture Placeholder 10"/>
          <p:cNvSpPr>
            <a:spLocks noGrp="1"/>
          </p:cNvSpPr>
          <p:nvPr>
            <p:ph type="pic" sz="quarter" idx="15"/>
          </p:nvPr>
        </p:nvSpPr>
        <p:spPr>
          <a:xfrm>
            <a:off x="3881967" y="2330784"/>
            <a:ext cx="1536000" cy="1152000"/>
          </a:xfrm>
        </p:spPr>
        <p:txBody>
          <a:bodyPr/>
          <a:lstStyle/>
          <a:p>
            <a:endParaRPr lang="en-AU"/>
          </a:p>
        </p:txBody>
      </p:sp>
      <p:sp>
        <p:nvSpPr>
          <p:cNvPr id="13" name="Picture Placeholder 12"/>
          <p:cNvSpPr>
            <a:spLocks noGrp="1"/>
          </p:cNvSpPr>
          <p:nvPr>
            <p:ph type="pic" sz="quarter" idx="16"/>
          </p:nvPr>
        </p:nvSpPr>
        <p:spPr>
          <a:xfrm>
            <a:off x="6246283" y="2330784"/>
            <a:ext cx="1536000" cy="1152000"/>
          </a:xfrm>
        </p:spPr>
        <p:txBody>
          <a:bodyPr/>
          <a:lstStyle/>
          <a:p>
            <a:endParaRPr lang="en-AU"/>
          </a:p>
        </p:txBody>
      </p:sp>
      <p:sp>
        <p:nvSpPr>
          <p:cNvPr id="15" name="Picture Placeholder 14"/>
          <p:cNvSpPr>
            <a:spLocks noGrp="1"/>
          </p:cNvSpPr>
          <p:nvPr>
            <p:ph type="pic" sz="quarter" idx="17"/>
          </p:nvPr>
        </p:nvSpPr>
        <p:spPr>
          <a:xfrm>
            <a:off x="8576733" y="2330785"/>
            <a:ext cx="1536000" cy="1152525"/>
          </a:xfrm>
        </p:spPr>
        <p:txBody>
          <a:bodyPr/>
          <a:lstStyle/>
          <a:p>
            <a:endParaRPr lang="en-AU"/>
          </a:p>
        </p:txBody>
      </p:sp>
      <p:sp>
        <p:nvSpPr>
          <p:cNvPr id="21" name="Text Placeholder 20"/>
          <p:cNvSpPr>
            <a:spLocks noGrp="1"/>
          </p:cNvSpPr>
          <p:nvPr>
            <p:ph type="body" sz="quarter" idx="18"/>
          </p:nvPr>
        </p:nvSpPr>
        <p:spPr>
          <a:xfrm>
            <a:off x="1551517" y="3729288"/>
            <a:ext cx="2064000" cy="1980000"/>
          </a:xfrm>
        </p:spPr>
        <p:txBody>
          <a:bodyPr/>
          <a:lstStyle>
            <a:lvl1pPr>
              <a:lnSpc>
                <a:spcPts val="1900"/>
              </a:lnSpc>
              <a:defRPr sz="1700">
                <a:solidFill>
                  <a:schemeClr val="accent1">
                    <a:lumMod val="75000"/>
                  </a:schemeClr>
                </a:solidFill>
                <a:latin typeface="+mj-lt"/>
              </a:defRPr>
            </a:lvl1pPr>
            <a:lvl2pPr marL="0" indent="0">
              <a:buFontTx/>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AU" dirty="0"/>
          </a:p>
        </p:txBody>
      </p:sp>
      <p:sp>
        <p:nvSpPr>
          <p:cNvPr id="23" name="Text Placeholder 22"/>
          <p:cNvSpPr>
            <a:spLocks noGrp="1"/>
          </p:cNvSpPr>
          <p:nvPr>
            <p:ph type="body" sz="quarter" idx="19"/>
          </p:nvPr>
        </p:nvSpPr>
        <p:spPr>
          <a:xfrm>
            <a:off x="3881965" y="3729288"/>
            <a:ext cx="2064000" cy="1980000"/>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AU" dirty="0"/>
          </a:p>
        </p:txBody>
      </p:sp>
      <p:sp>
        <p:nvSpPr>
          <p:cNvPr id="25" name="Text Placeholder 24"/>
          <p:cNvSpPr>
            <a:spLocks noGrp="1"/>
          </p:cNvSpPr>
          <p:nvPr>
            <p:ph type="body" sz="quarter" idx="20"/>
          </p:nvPr>
        </p:nvSpPr>
        <p:spPr>
          <a:xfrm>
            <a:off x="6246284" y="3729288"/>
            <a:ext cx="2064000" cy="1980000"/>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AU" dirty="0"/>
          </a:p>
        </p:txBody>
      </p:sp>
      <p:sp>
        <p:nvSpPr>
          <p:cNvPr id="27" name="Text Placeholder 26"/>
          <p:cNvSpPr>
            <a:spLocks noGrp="1"/>
          </p:cNvSpPr>
          <p:nvPr>
            <p:ph type="body" sz="quarter" idx="21"/>
          </p:nvPr>
        </p:nvSpPr>
        <p:spPr>
          <a:xfrm>
            <a:off x="8576733" y="3729288"/>
            <a:ext cx="2064000" cy="1980000"/>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AU" dirty="0"/>
          </a:p>
        </p:txBody>
      </p:sp>
    </p:spTree>
    <p:extLst>
      <p:ext uri="{BB962C8B-B14F-4D97-AF65-F5344CB8AC3E}">
        <p14:creationId xmlns:p14="http://schemas.microsoft.com/office/powerpoint/2010/main" val="1042021369"/>
      </p:ext>
    </p:extLst>
  </p:cSld>
  <p:clrMapOvr>
    <a:masterClrMapping/>
  </p:clrMapOvr>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Icons Green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75000"/>
                  </a:schemeClr>
                </a:solidFill>
              </a:defRPr>
            </a:lvl1pPr>
          </a:lstStyle>
          <a:p>
            <a:r>
              <a:rPr lang="en-US" dirty="0" smtClean="0"/>
              <a:t>Click to edit Master title style</a:t>
            </a:r>
            <a:endParaRPr lang="en-AU" dirty="0"/>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AU" dirty="0"/>
          </a:p>
        </p:txBody>
      </p:sp>
      <p:sp>
        <p:nvSpPr>
          <p:cNvPr id="9" name="Picture Placeholder 8"/>
          <p:cNvSpPr>
            <a:spLocks noGrp="1"/>
          </p:cNvSpPr>
          <p:nvPr>
            <p:ph type="pic" sz="quarter" idx="14"/>
          </p:nvPr>
        </p:nvSpPr>
        <p:spPr>
          <a:xfrm>
            <a:off x="1551516" y="2330450"/>
            <a:ext cx="1536000" cy="1152000"/>
          </a:xfrm>
        </p:spPr>
        <p:txBody>
          <a:bodyPr/>
          <a:lstStyle/>
          <a:p>
            <a:endParaRPr lang="en-AU"/>
          </a:p>
        </p:txBody>
      </p:sp>
      <p:sp>
        <p:nvSpPr>
          <p:cNvPr id="11" name="Picture Placeholder 10"/>
          <p:cNvSpPr>
            <a:spLocks noGrp="1"/>
          </p:cNvSpPr>
          <p:nvPr>
            <p:ph type="pic" sz="quarter" idx="15"/>
          </p:nvPr>
        </p:nvSpPr>
        <p:spPr>
          <a:xfrm>
            <a:off x="3881967" y="2330784"/>
            <a:ext cx="1536000" cy="1152000"/>
          </a:xfrm>
        </p:spPr>
        <p:txBody>
          <a:bodyPr/>
          <a:lstStyle/>
          <a:p>
            <a:endParaRPr lang="en-AU"/>
          </a:p>
        </p:txBody>
      </p:sp>
      <p:sp>
        <p:nvSpPr>
          <p:cNvPr id="13" name="Picture Placeholder 12"/>
          <p:cNvSpPr>
            <a:spLocks noGrp="1"/>
          </p:cNvSpPr>
          <p:nvPr>
            <p:ph type="pic" sz="quarter" idx="16"/>
          </p:nvPr>
        </p:nvSpPr>
        <p:spPr>
          <a:xfrm>
            <a:off x="6246283" y="2330784"/>
            <a:ext cx="1536000" cy="1152000"/>
          </a:xfrm>
        </p:spPr>
        <p:txBody>
          <a:bodyPr/>
          <a:lstStyle/>
          <a:p>
            <a:endParaRPr lang="en-AU"/>
          </a:p>
        </p:txBody>
      </p:sp>
      <p:sp>
        <p:nvSpPr>
          <p:cNvPr id="15" name="Picture Placeholder 14"/>
          <p:cNvSpPr>
            <a:spLocks noGrp="1"/>
          </p:cNvSpPr>
          <p:nvPr>
            <p:ph type="pic" sz="quarter" idx="17"/>
          </p:nvPr>
        </p:nvSpPr>
        <p:spPr>
          <a:xfrm>
            <a:off x="8576733" y="2330785"/>
            <a:ext cx="1536000" cy="1152525"/>
          </a:xfrm>
        </p:spPr>
        <p:txBody>
          <a:bodyPr/>
          <a:lstStyle/>
          <a:p>
            <a:endParaRPr lang="en-AU"/>
          </a:p>
        </p:txBody>
      </p:sp>
      <p:sp>
        <p:nvSpPr>
          <p:cNvPr id="21" name="Text Placeholder 20"/>
          <p:cNvSpPr>
            <a:spLocks noGrp="1"/>
          </p:cNvSpPr>
          <p:nvPr>
            <p:ph type="body" sz="quarter" idx="18"/>
          </p:nvPr>
        </p:nvSpPr>
        <p:spPr>
          <a:xfrm>
            <a:off x="1551517" y="3729288"/>
            <a:ext cx="2064000" cy="1980000"/>
          </a:xfrm>
        </p:spPr>
        <p:txBody>
          <a:bodyPr/>
          <a:lstStyle>
            <a:lvl1pPr>
              <a:lnSpc>
                <a:spcPts val="1900"/>
              </a:lnSpc>
              <a:defRPr sz="1700">
                <a:solidFill>
                  <a:schemeClr val="accent1">
                    <a:lumMod val="75000"/>
                  </a:schemeClr>
                </a:solidFill>
                <a:latin typeface="+mj-lt"/>
              </a:defRPr>
            </a:lvl1pPr>
            <a:lvl2pPr marL="0" indent="0">
              <a:buFontTx/>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AU" dirty="0"/>
          </a:p>
        </p:txBody>
      </p:sp>
      <p:sp>
        <p:nvSpPr>
          <p:cNvPr id="23" name="Text Placeholder 22"/>
          <p:cNvSpPr>
            <a:spLocks noGrp="1"/>
          </p:cNvSpPr>
          <p:nvPr>
            <p:ph type="body" sz="quarter" idx="19"/>
          </p:nvPr>
        </p:nvSpPr>
        <p:spPr>
          <a:xfrm>
            <a:off x="3881965" y="3729288"/>
            <a:ext cx="2064000" cy="1980000"/>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AU" dirty="0"/>
          </a:p>
        </p:txBody>
      </p:sp>
      <p:sp>
        <p:nvSpPr>
          <p:cNvPr id="25" name="Text Placeholder 24"/>
          <p:cNvSpPr>
            <a:spLocks noGrp="1"/>
          </p:cNvSpPr>
          <p:nvPr>
            <p:ph type="body" sz="quarter" idx="20"/>
          </p:nvPr>
        </p:nvSpPr>
        <p:spPr>
          <a:xfrm>
            <a:off x="6246284" y="3729288"/>
            <a:ext cx="2064000" cy="1980000"/>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AU" dirty="0"/>
          </a:p>
        </p:txBody>
      </p:sp>
      <p:sp>
        <p:nvSpPr>
          <p:cNvPr id="27" name="Text Placeholder 26"/>
          <p:cNvSpPr>
            <a:spLocks noGrp="1"/>
          </p:cNvSpPr>
          <p:nvPr>
            <p:ph type="body" sz="quarter" idx="21"/>
          </p:nvPr>
        </p:nvSpPr>
        <p:spPr>
          <a:xfrm>
            <a:off x="8576733" y="3729288"/>
            <a:ext cx="2064000" cy="1980000"/>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AU" dirty="0"/>
          </a:p>
        </p:txBody>
      </p:sp>
    </p:spTree>
    <p:extLst>
      <p:ext uri="{BB962C8B-B14F-4D97-AF65-F5344CB8AC3E}">
        <p14:creationId xmlns:p14="http://schemas.microsoft.com/office/powerpoint/2010/main" val="3632663382"/>
      </p:ext>
    </p:extLst>
  </p:cSld>
  <p:clrMapOvr>
    <a:masterClrMapping/>
  </p:clrMapOvr>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Icons Grey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7B7B7A"/>
                </a:solidFill>
              </a:defRPr>
            </a:lvl1pPr>
          </a:lstStyle>
          <a:p>
            <a:r>
              <a:rPr lang="en-US" dirty="0" smtClean="0"/>
              <a:t>Click to edit Master title style</a:t>
            </a:r>
            <a:endParaRPr lang="en-AU" dirty="0"/>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AU" dirty="0"/>
          </a:p>
        </p:txBody>
      </p:sp>
      <p:sp>
        <p:nvSpPr>
          <p:cNvPr id="9" name="Picture Placeholder 8"/>
          <p:cNvSpPr>
            <a:spLocks noGrp="1"/>
          </p:cNvSpPr>
          <p:nvPr>
            <p:ph type="pic" sz="quarter" idx="14"/>
          </p:nvPr>
        </p:nvSpPr>
        <p:spPr>
          <a:xfrm>
            <a:off x="1551516" y="2330450"/>
            <a:ext cx="1536000" cy="1152000"/>
          </a:xfrm>
        </p:spPr>
        <p:txBody>
          <a:bodyPr/>
          <a:lstStyle/>
          <a:p>
            <a:endParaRPr lang="en-AU"/>
          </a:p>
        </p:txBody>
      </p:sp>
      <p:sp>
        <p:nvSpPr>
          <p:cNvPr id="11" name="Picture Placeholder 10"/>
          <p:cNvSpPr>
            <a:spLocks noGrp="1"/>
          </p:cNvSpPr>
          <p:nvPr>
            <p:ph type="pic" sz="quarter" idx="15"/>
          </p:nvPr>
        </p:nvSpPr>
        <p:spPr>
          <a:xfrm>
            <a:off x="3881967" y="2330784"/>
            <a:ext cx="1536000" cy="1152000"/>
          </a:xfrm>
        </p:spPr>
        <p:txBody>
          <a:bodyPr/>
          <a:lstStyle/>
          <a:p>
            <a:endParaRPr lang="en-AU"/>
          </a:p>
        </p:txBody>
      </p:sp>
      <p:sp>
        <p:nvSpPr>
          <p:cNvPr id="13" name="Picture Placeholder 12"/>
          <p:cNvSpPr>
            <a:spLocks noGrp="1"/>
          </p:cNvSpPr>
          <p:nvPr>
            <p:ph type="pic" sz="quarter" idx="16"/>
          </p:nvPr>
        </p:nvSpPr>
        <p:spPr>
          <a:xfrm>
            <a:off x="6246283" y="2330784"/>
            <a:ext cx="1536000" cy="1152000"/>
          </a:xfrm>
        </p:spPr>
        <p:txBody>
          <a:bodyPr/>
          <a:lstStyle/>
          <a:p>
            <a:endParaRPr lang="en-AU"/>
          </a:p>
        </p:txBody>
      </p:sp>
      <p:sp>
        <p:nvSpPr>
          <p:cNvPr id="15" name="Picture Placeholder 14"/>
          <p:cNvSpPr>
            <a:spLocks noGrp="1"/>
          </p:cNvSpPr>
          <p:nvPr>
            <p:ph type="pic" sz="quarter" idx="17"/>
          </p:nvPr>
        </p:nvSpPr>
        <p:spPr>
          <a:xfrm>
            <a:off x="8576733" y="2330785"/>
            <a:ext cx="1536000" cy="1152525"/>
          </a:xfrm>
        </p:spPr>
        <p:txBody>
          <a:bodyPr/>
          <a:lstStyle/>
          <a:p>
            <a:endParaRPr lang="en-AU"/>
          </a:p>
        </p:txBody>
      </p:sp>
      <p:sp>
        <p:nvSpPr>
          <p:cNvPr id="21" name="Text Placeholder 20"/>
          <p:cNvSpPr>
            <a:spLocks noGrp="1"/>
          </p:cNvSpPr>
          <p:nvPr>
            <p:ph type="body" sz="quarter" idx="18"/>
          </p:nvPr>
        </p:nvSpPr>
        <p:spPr>
          <a:xfrm>
            <a:off x="1551517" y="3729288"/>
            <a:ext cx="2064000" cy="1980000"/>
          </a:xfrm>
        </p:spPr>
        <p:txBody>
          <a:bodyPr/>
          <a:lstStyle>
            <a:lvl1pPr>
              <a:lnSpc>
                <a:spcPts val="1900"/>
              </a:lnSpc>
              <a:defRPr sz="1700">
                <a:solidFill>
                  <a:schemeClr val="accent1">
                    <a:lumMod val="75000"/>
                  </a:schemeClr>
                </a:solidFill>
                <a:latin typeface="+mj-lt"/>
              </a:defRPr>
            </a:lvl1pPr>
            <a:lvl2pPr marL="0" indent="0">
              <a:buFontTx/>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AU" dirty="0"/>
          </a:p>
        </p:txBody>
      </p:sp>
      <p:sp>
        <p:nvSpPr>
          <p:cNvPr id="23" name="Text Placeholder 22"/>
          <p:cNvSpPr>
            <a:spLocks noGrp="1"/>
          </p:cNvSpPr>
          <p:nvPr>
            <p:ph type="body" sz="quarter" idx="19"/>
          </p:nvPr>
        </p:nvSpPr>
        <p:spPr>
          <a:xfrm>
            <a:off x="3881965" y="3729288"/>
            <a:ext cx="2064000" cy="1980000"/>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AU" dirty="0"/>
          </a:p>
        </p:txBody>
      </p:sp>
      <p:sp>
        <p:nvSpPr>
          <p:cNvPr id="25" name="Text Placeholder 24"/>
          <p:cNvSpPr>
            <a:spLocks noGrp="1"/>
          </p:cNvSpPr>
          <p:nvPr>
            <p:ph type="body" sz="quarter" idx="20"/>
          </p:nvPr>
        </p:nvSpPr>
        <p:spPr>
          <a:xfrm>
            <a:off x="6246284" y="3729288"/>
            <a:ext cx="2064000" cy="1980000"/>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AU" dirty="0"/>
          </a:p>
        </p:txBody>
      </p:sp>
      <p:sp>
        <p:nvSpPr>
          <p:cNvPr id="27" name="Text Placeholder 26"/>
          <p:cNvSpPr>
            <a:spLocks noGrp="1"/>
          </p:cNvSpPr>
          <p:nvPr>
            <p:ph type="body" sz="quarter" idx="21"/>
          </p:nvPr>
        </p:nvSpPr>
        <p:spPr>
          <a:xfrm>
            <a:off x="8576733" y="3729288"/>
            <a:ext cx="2064000" cy="1980000"/>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AU" dirty="0"/>
          </a:p>
        </p:txBody>
      </p:sp>
    </p:spTree>
    <p:extLst>
      <p:ext uri="{BB962C8B-B14F-4D97-AF65-F5344CB8AC3E}">
        <p14:creationId xmlns:p14="http://schemas.microsoft.com/office/powerpoint/2010/main" val="4060084842"/>
      </p:ext>
    </p:extLst>
  </p:cSld>
  <p:clrMapOvr>
    <a:masterClrMapping/>
  </p:clrMapOvr>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Chart Blue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2"/>
                </a:solidFill>
              </a:defRPr>
            </a:lvl1pPr>
          </a:lstStyle>
          <a:p>
            <a:r>
              <a:rPr lang="en-US" smtClean="0"/>
              <a:t>Click to edit Master title style</a:t>
            </a:r>
            <a:endParaRPr lang="en-AU"/>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AU" dirty="0"/>
          </a:p>
        </p:txBody>
      </p:sp>
      <p:sp>
        <p:nvSpPr>
          <p:cNvPr id="27" name="Text Placeholder 26"/>
          <p:cNvSpPr>
            <a:spLocks noGrp="1"/>
          </p:cNvSpPr>
          <p:nvPr>
            <p:ph type="body" sz="quarter" idx="21"/>
          </p:nvPr>
        </p:nvSpPr>
        <p:spPr>
          <a:xfrm>
            <a:off x="6243211" y="2281874"/>
            <a:ext cx="4416000" cy="1619461"/>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AU" dirty="0"/>
          </a:p>
        </p:txBody>
      </p:sp>
    </p:spTree>
    <p:extLst>
      <p:ext uri="{BB962C8B-B14F-4D97-AF65-F5344CB8AC3E}">
        <p14:creationId xmlns:p14="http://schemas.microsoft.com/office/powerpoint/2010/main" val="3408801839"/>
      </p:ext>
    </p:extLst>
  </p:cSld>
  <p:clrMapOvr>
    <a:masterClrMapping/>
  </p:clrMapOvr>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Chart Green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75000"/>
                  </a:schemeClr>
                </a:solidFill>
              </a:defRPr>
            </a:lvl1pPr>
          </a:lstStyle>
          <a:p>
            <a:r>
              <a:rPr lang="en-US" dirty="0" smtClean="0"/>
              <a:t>Click to edit Master title style</a:t>
            </a:r>
            <a:endParaRPr lang="en-AU" dirty="0"/>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AU" dirty="0"/>
          </a:p>
        </p:txBody>
      </p:sp>
      <p:sp>
        <p:nvSpPr>
          <p:cNvPr id="27" name="Text Placeholder 26"/>
          <p:cNvSpPr>
            <a:spLocks noGrp="1"/>
          </p:cNvSpPr>
          <p:nvPr>
            <p:ph type="body" sz="quarter" idx="21"/>
          </p:nvPr>
        </p:nvSpPr>
        <p:spPr>
          <a:xfrm>
            <a:off x="6243211" y="2281874"/>
            <a:ext cx="4416000" cy="1619461"/>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AU" dirty="0"/>
          </a:p>
        </p:txBody>
      </p:sp>
    </p:spTree>
    <p:extLst>
      <p:ext uri="{BB962C8B-B14F-4D97-AF65-F5344CB8AC3E}">
        <p14:creationId xmlns:p14="http://schemas.microsoft.com/office/powerpoint/2010/main" val="698240276"/>
      </p:ext>
    </p:extLst>
  </p:cSld>
  <p:clrMapOvr>
    <a:masterClrMapping/>
  </p:clrMapOvr>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Chart Grey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7B7B7A"/>
                </a:solidFill>
              </a:defRPr>
            </a:lvl1pPr>
          </a:lstStyle>
          <a:p>
            <a:r>
              <a:rPr lang="en-US" dirty="0" smtClean="0"/>
              <a:t>Click to edit Master title style</a:t>
            </a:r>
            <a:endParaRPr lang="en-AU" dirty="0"/>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AU" dirty="0"/>
          </a:p>
        </p:txBody>
      </p:sp>
      <p:sp>
        <p:nvSpPr>
          <p:cNvPr id="27" name="Text Placeholder 26"/>
          <p:cNvSpPr>
            <a:spLocks noGrp="1"/>
          </p:cNvSpPr>
          <p:nvPr>
            <p:ph type="body" sz="quarter" idx="21"/>
          </p:nvPr>
        </p:nvSpPr>
        <p:spPr>
          <a:xfrm>
            <a:off x="6243211" y="2281874"/>
            <a:ext cx="4416000" cy="1619461"/>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AU" dirty="0"/>
          </a:p>
        </p:txBody>
      </p:sp>
    </p:spTree>
    <p:extLst>
      <p:ext uri="{BB962C8B-B14F-4D97-AF65-F5344CB8AC3E}">
        <p14:creationId xmlns:p14="http://schemas.microsoft.com/office/powerpoint/2010/main" val="2950548166"/>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9F0E8C6-7996-4E80-AB47-3CCC9E5B2F7A}" type="datetimeFigureOut">
              <a:rPr lang="en-AU" smtClean="0"/>
              <a:t>18/8/17</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87F9EF3F-889A-4880-BEDA-E47AE70D31CB}" type="slidenum">
              <a:rPr lang="en-AU" smtClean="0"/>
              <a:t>‹#›</a:t>
            </a:fld>
            <a:endParaRPr lang="en-AU"/>
          </a:p>
        </p:txBody>
      </p:sp>
    </p:spTree>
    <p:extLst>
      <p:ext uri="{BB962C8B-B14F-4D97-AF65-F5344CB8AC3E}">
        <p14:creationId xmlns:p14="http://schemas.microsoft.com/office/powerpoint/2010/main" val="423217598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hart/Table Blue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2"/>
                </a:solidFill>
              </a:defRPr>
            </a:lvl1pPr>
          </a:lstStyle>
          <a:p>
            <a:r>
              <a:rPr lang="en-US" smtClean="0"/>
              <a:t>Click to edit Master title style</a:t>
            </a:r>
            <a:endParaRPr lang="en-AU"/>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AU" dirty="0"/>
          </a:p>
        </p:txBody>
      </p:sp>
    </p:spTree>
    <p:extLst>
      <p:ext uri="{BB962C8B-B14F-4D97-AF65-F5344CB8AC3E}">
        <p14:creationId xmlns:p14="http://schemas.microsoft.com/office/powerpoint/2010/main" val="1522781912"/>
      </p:ext>
    </p:extLst>
  </p:cSld>
  <p:clrMapOvr>
    <a:masterClrMapping/>
  </p:clrMapOvr>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hart/Table Green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75000"/>
                  </a:schemeClr>
                </a:solidFill>
              </a:defRPr>
            </a:lvl1pPr>
          </a:lstStyle>
          <a:p>
            <a:r>
              <a:rPr lang="en-US" dirty="0" smtClean="0"/>
              <a:t>Click to edit Master title style</a:t>
            </a:r>
            <a:endParaRPr lang="en-AU" dirty="0"/>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AU" dirty="0"/>
          </a:p>
        </p:txBody>
      </p:sp>
    </p:spTree>
    <p:extLst>
      <p:ext uri="{BB962C8B-B14F-4D97-AF65-F5344CB8AC3E}">
        <p14:creationId xmlns:p14="http://schemas.microsoft.com/office/powerpoint/2010/main" val="519950560"/>
      </p:ext>
    </p:extLst>
  </p:cSld>
  <p:clrMapOvr>
    <a:masterClrMapping/>
  </p:clrMapOvr>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Chart/Table Grey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7B7B7A"/>
                </a:solidFill>
              </a:defRPr>
            </a:lvl1pPr>
          </a:lstStyle>
          <a:p>
            <a:r>
              <a:rPr lang="en-US" smtClean="0"/>
              <a:t>Click to edit Master title style</a:t>
            </a:r>
            <a:endParaRPr lang="en-AU"/>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AU" dirty="0"/>
          </a:p>
        </p:txBody>
      </p:sp>
    </p:spTree>
    <p:extLst>
      <p:ext uri="{BB962C8B-B14F-4D97-AF65-F5344CB8AC3E}">
        <p14:creationId xmlns:p14="http://schemas.microsoft.com/office/powerpoint/2010/main" val="881496489"/>
      </p:ext>
    </p:extLst>
  </p:cSld>
  <p:clrMapOvr>
    <a:masterClrMapping/>
  </p:clrMapOvr>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Divider Blue">
    <p:spTree>
      <p:nvGrpSpPr>
        <p:cNvPr id="1" name=""/>
        <p:cNvGrpSpPr/>
        <p:nvPr/>
      </p:nvGrpSpPr>
      <p:grpSpPr>
        <a:xfrm>
          <a:off x="0" y="0"/>
          <a:ext cx="0" cy="0"/>
          <a:chOff x="0" y="0"/>
          <a:chExt cx="0" cy="0"/>
        </a:xfrm>
      </p:grpSpPr>
      <p:grpSp>
        <p:nvGrpSpPr>
          <p:cNvPr id="16" name="Group 15"/>
          <p:cNvGrpSpPr/>
          <p:nvPr userDrawn="1"/>
        </p:nvGrpSpPr>
        <p:grpSpPr>
          <a:xfrm>
            <a:off x="0" y="0"/>
            <a:ext cx="12192000" cy="6858000"/>
            <a:chOff x="-6350" y="-6350"/>
            <a:chExt cx="9144000" cy="6858000"/>
          </a:xfrm>
          <a:solidFill>
            <a:schemeClr val="accent1"/>
          </a:solidFill>
        </p:grpSpPr>
        <p:sp>
          <p:nvSpPr>
            <p:cNvPr id="13" name="Rectangle 6"/>
            <p:cNvSpPr>
              <a:spLocks noChangeArrowheads="1"/>
            </p:cNvSpPr>
            <p:nvPr userDrawn="1"/>
          </p:nvSpPr>
          <p:spPr bwMode="auto">
            <a:xfrm>
              <a:off x="-6350" y="-6350"/>
              <a:ext cx="9144000" cy="68580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4" name="Freeform 7"/>
            <p:cNvSpPr>
              <a:spLocks/>
            </p:cNvSpPr>
            <p:nvPr userDrawn="1"/>
          </p:nvSpPr>
          <p:spPr bwMode="auto">
            <a:xfrm>
              <a:off x="1146175" y="5097463"/>
              <a:ext cx="406400" cy="0"/>
            </a:xfrm>
            <a:custGeom>
              <a:avLst/>
              <a:gdLst>
                <a:gd name="T0" fmla="*/ 0 w 256"/>
                <a:gd name="T1" fmla="*/ 256 w 256"/>
                <a:gd name="T2" fmla="*/ 256 w 256"/>
              </a:gdLst>
              <a:ahLst/>
              <a:cxnLst>
                <a:cxn ang="0">
                  <a:pos x="T0" y="0"/>
                </a:cxn>
                <a:cxn ang="0">
                  <a:pos x="T1" y="0"/>
                </a:cxn>
                <a:cxn ang="0">
                  <a:pos x="T2" y="0"/>
                </a:cxn>
              </a:cxnLst>
              <a:rect l="0" t="0" r="r" b="b"/>
              <a:pathLst>
                <a:path w="256">
                  <a:moveTo>
                    <a:pt x="0" y="0"/>
                  </a:moveTo>
                  <a:lnTo>
                    <a:pt x="256" y="0"/>
                  </a:lnTo>
                  <a:lnTo>
                    <a:pt x="256" y="0"/>
                  </a:lnTo>
                </a:path>
              </a:pathLst>
            </a:custGeom>
            <a:grpFill/>
            <a:ln w="12700" cap="flat">
              <a:solidFill>
                <a:schemeClr val="bg2"/>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AU" sz="1800"/>
            </a:p>
          </p:txBody>
        </p:sp>
        <p:sp>
          <p:nvSpPr>
            <p:cNvPr id="15" name="Freeform 8"/>
            <p:cNvSpPr>
              <a:spLocks/>
            </p:cNvSpPr>
            <p:nvPr userDrawn="1"/>
          </p:nvSpPr>
          <p:spPr bwMode="auto">
            <a:xfrm>
              <a:off x="1146175" y="1755775"/>
              <a:ext cx="406400" cy="0"/>
            </a:xfrm>
            <a:custGeom>
              <a:avLst/>
              <a:gdLst>
                <a:gd name="T0" fmla="*/ 0 w 256"/>
                <a:gd name="T1" fmla="*/ 256 w 256"/>
                <a:gd name="T2" fmla="*/ 256 w 256"/>
              </a:gdLst>
              <a:ahLst/>
              <a:cxnLst>
                <a:cxn ang="0">
                  <a:pos x="T0" y="0"/>
                </a:cxn>
                <a:cxn ang="0">
                  <a:pos x="T1" y="0"/>
                </a:cxn>
                <a:cxn ang="0">
                  <a:pos x="T2" y="0"/>
                </a:cxn>
              </a:cxnLst>
              <a:rect l="0" t="0" r="r" b="b"/>
              <a:pathLst>
                <a:path w="256">
                  <a:moveTo>
                    <a:pt x="0" y="0"/>
                  </a:moveTo>
                  <a:lnTo>
                    <a:pt x="256" y="0"/>
                  </a:lnTo>
                  <a:lnTo>
                    <a:pt x="256" y="0"/>
                  </a:lnTo>
                </a:path>
              </a:pathLst>
            </a:custGeom>
            <a:grpFill/>
            <a:ln w="12700" cap="flat">
              <a:solidFill>
                <a:schemeClr val="bg2"/>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AU" sz="1800"/>
            </a:p>
          </p:txBody>
        </p:sp>
      </p:grpSp>
      <p:sp>
        <p:nvSpPr>
          <p:cNvPr id="2" name="Title 1"/>
          <p:cNvSpPr>
            <a:spLocks noGrp="1"/>
          </p:cNvSpPr>
          <p:nvPr>
            <p:ph type="ctrTitle" hasCustomPrompt="1"/>
          </p:nvPr>
        </p:nvSpPr>
        <p:spPr>
          <a:xfrm>
            <a:off x="1551517" y="1778001"/>
            <a:ext cx="9120000" cy="3307347"/>
          </a:xfrm>
        </p:spPr>
        <p:txBody>
          <a:bodyPr anchor="ctr" anchorCtr="0">
            <a:noAutofit/>
          </a:bodyPr>
          <a:lstStyle>
            <a:lvl1pPr>
              <a:lnSpc>
                <a:spcPts val="4500"/>
              </a:lnSpc>
              <a:defRPr sz="4000" spc="-100" baseline="0">
                <a:solidFill>
                  <a:schemeClr val="bg1"/>
                </a:solidFill>
                <a:latin typeface="+mj-lt"/>
              </a:defRPr>
            </a:lvl1pPr>
          </a:lstStyle>
          <a:p>
            <a:r>
              <a:rPr lang="en-US" dirty="0" smtClean="0"/>
              <a:t>Divider/quote title</a:t>
            </a:r>
            <a:endParaRPr lang="en-AU" dirty="0"/>
          </a:p>
        </p:txBody>
      </p:sp>
    </p:spTree>
    <p:extLst>
      <p:ext uri="{BB962C8B-B14F-4D97-AF65-F5344CB8AC3E}">
        <p14:creationId xmlns:p14="http://schemas.microsoft.com/office/powerpoint/2010/main" val="1412215470"/>
      </p:ext>
    </p:extLst>
  </p:cSld>
  <p:clrMapOvr>
    <a:masterClrMapping/>
  </p:clrMapOvr>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1_Divider Blue">
    <p:spTree>
      <p:nvGrpSpPr>
        <p:cNvPr id="1" name=""/>
        <p:cNvGrpSpPr/>
        <p:nvPr/>
      </p:nvGrpSpPr>
      <p:grpSpPr>
        <a:xfrm>
          <a:off x="0" y="0"/>
          <a:ext cx="0" cy="0"/>
          <a:chOff x="0" y="0"/>
          <a:chExt cx="0" cy="0"/>
        </a:xfrm>
      </p:grpSpPr>
      <p:grpSp>
        <p:nvGrpSpPr>
          <p:cNvPr id="16" name="Group 15"/>
          <p:cNvGrpSpPr/>
          <p:nvPr userDrawn="1"/>
        </p:nvGrpSpPr>
        <p:grpSpPr>
          <a:xfrm>
            <a:off x="0" y="0"/>
            <a:ext cx="12192000" cy="6858000"/>
            <a:chOff x="-6350" y="-6350"/>
            <a:chExt cx="9144000" cy="6858000"/>
          </a:xfrm>
          <a:solidFill>
            <a:schemeClr val="tx2"/>
          </a:solidFill>
        </p:grpSpPr>
        <p:sp>
          <p:nvSpPr>
            <p:cNvPr id="13" name="Rectangle 6"/>
            <p:cNvSpPr>
              <a:spLocks noChangeArrowheads="1"/>
            </p:cNvSpPr>
            <p:nvPr userDrawn="1"/>
          </p:nvSpPr>
          <p:spPr bwMode="auto">
            <a:xfrm>
              <a:off x="-6350" y="-6350"/>
              <a:ext cx="9144000" cy="68580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4" name="Freeform 7"/>
            <p:cNvSpPr>
              <a:spLocks/>
            </p:cNvSpPr>
            <p:nvPr userDrawn="1"/>
          </p:nvSpPr>
          <p:spPr bwMode="auto">
            <a:xfrm>
              <a:off x="1146175" y="5097463"/>
              <a:ext cx="406400" cy="0"/>
            </a:xfrm>
            <a:custGeom>
              <a:avLst/>
              <a:gdLst>
                <a:gd name="T0" fmla="*/ 0 w 256"/>
                <a:gd name="T1" fmla="*/ 256 w 256"/>
                <a:gd name="T2" fmla="*/ 256 w 256"/>
              </a:gdLst>
              <a:ahLst/>
              <a:cxnLst>
                <a:cxn ang="0">
                  <a:pos x="T0" y="0"/>
                </a:cxn>
                <a:cxn ang="0">
                  <a:pos x="T1" y="0"/>
                </a:cxn>
                <a:cxn ang="0">
                  <a:pos x="T2" y="0"/>
                </a:cxn>
              </a:cxnLst>
              <a:rect l="0" t="0" r="r" b="b"/>
              <a:pathLst>
                <a:path w="256">
                  <a:moveTo>
                    <a:pt x="0" y="0"/>
                  </a:moveTo>
                  <a:lnTo>
                    <a:pt x="256" y="0"/>
                  </a:lnTo>
                  <a:lnTo>
                    <a:pt x="256" y="0"/>
                  </a:lnTo>
                </a:path>
              </a:pathLst>
            </a:custGeom>
            <a:grpFill/>
            <a:ln w="12700" cap="flat">
              <a:solidFill>
                <a:schemeClr val="accent1"/>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AU" sz="1800"/>
            </a:p>
          </p:txBody>
        </p:sp>
        <p:sp>
          <p:nvSpPr>
            <p:cNvPr id="15" name="Freeform 8"/>
            <p:cNvSpPr>
              <a:spLocks/>
            </p:cNvSpPr>
            <p:nvPr userDrawn="1"/>
          </p:nvSpPr>
          <p:spPr bwMode="auto">
            <a:xfrm>
              <a:off x="1146175" y="1755775"/>
              <a:ext cx="406400" cy="0"/>
            </a:xfrm>
            <a:custGeom>
              <a:avLst/>
              <a:gdLst>
                <a:gd name="T0" fmla="*/ 0 w 256"/>
                <a:gd name="T1" fmla="*/ 256 w 256"/>
                <a:gd name="T2" fmla="*/ 256 w 256"/>
              </a:gdLst>
              <a:ahLst/>
              <a:cxnLst>
                <a:cxn ang="0">
                  <a:pos x="T0" y="0"/>
                </a:cxn>
                <a:cxn ang="0">
                  <a:pos x="T1" y="0"/>
                </a:cxn>
                <a:cxn ang="0">
                  <a:pos x="T2" y="0"/>
                </a:cxn>
              </a:cxnLst>
              <a:rect l="0" t="0" r="r" b="b"/>
              <a:pathLst>
                <a:path w="256">
                  <a:moveTo>
                    <a:pt x="0" y="0"/>
                  </a:moveTo>
                  <a:lnTo>
                    <a:pt x="256" y="0"/>
                  </a:lnTo>
                  <a:lnTo>
                    <a:pt x="256" y="0"/>
                  </a:lnTo>
                </a:path>
              </a:pathLst>
            </a:custGeom>
            <a:grpFill/>
            <a:ln w="12700" cap="flat">
              <a:solidFill>
                <a:schemeClr val="accent1"/>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AU" sz="1800"/>
            </a:p>
          </p:txBody>
        </p:sp>
      </p:grpSp>
      <p:sp>
        <p:nvSpPr>
          <p:cNvPr id="2" name="Title 1"/>
          <p:cNvSpPr>
            <a:spLocks noGrp="1"/>
          </p:cNvSpPr>
          <p:nvPr>
            <p:ph type="ctrTitle" hasCustomPrompt="1"/>
          </p:nvPr>
        </p:nvSpPr>
        <p:spPr>
          <a:xfrm>
            <a:off x="1551517" y="1778001"/>
            <a:ext cx="9120000" cy="3307346"/>
          </a:xfrm>
        </p:spPr>
        <p:txBody>
          <a:bodyPr anchor="ctr" anchorCtr="0">
            <a:noAutofit/>
          </a:bodyPr>
          <a:lstStyle>
            <a:lvl1pPr>
              <a:lnSpc>
                <a:spcPts val="4500"/>
              </a:lnSpc>
              <a:defRPr sz="4000" spc="-100" baseline="0">
                <a:solidFill>
                  <a:srgbClr val="4E4E4D"/>
                </a:solidFill>
                <a:latin typeface="+mj-lt"/>
              </a:defRPr>
            </a:lvl1pPr>
          </a:lstStyle>
          <a:p>
            <a:r>
              <a:rPr lang="en-US" dirty="0" smtClean="0"/>
              <a:t>Divider/quote title</a:t>
            </a:r>
            <a:endParaRPr lang="en-AU" dirty="0"/>
          </a:p>
        </p:txBody>
      </p:sp>
    </p:spTree>
    <p:extLst>
      <p:ext uri="{BB962C8B-B14F-4D97-AF65-F5344CB8AC3E}">
        <p14:creationId xmlns:p14="http://schemas.microsoft.com/office/powerpoint/2010/main" val="2404758065"/>
      </p:ext>
    </p:extLst>
  </p:cSld>
  <p:clrMapOvr>
    <a:masterClrMapping/>
  </p:clrMapOvr>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2_Divider Blue">
    <p:spTree>
      <p:nvGrpSpPr>
        <p:cNvPr id="1" name=""/>
        <p:cNvGrpSpPr/>
        <p:nvPr/>
      </p:nvGrpSpPr>
      <p:grpSpPr>
        <a:xfrm>
          <a:off x="0" y="0"/>
          <a:ext cx="0" cy="0"/>
          <a:chOff x="0" y="0"/>
          <a:chExt cx="0" cy="0"/>
        </a:xfrm>
      </p:grpSpPr>
      <p:grpSp>
        <p:nvGrpSpPr>
          <p:cNvPr id="16" name="Group 15"/>
          <p:cNvGrpSpPr/>
          <p:nvPr userDrawn="1"/>
        </p:nvGrpSpPr>
        <p:grpSpPr>
          <a:xfrm>
            <a:off x="0" y="0"/>
            <a:ext cx="12192000" cy="6858000"/>
            <a:chOff x="-6350" y="-6350"/>
            <a:chExt cx="9144000" cy="6858000"/>
          </a:xfrm>
          <a:solidFill>
            <a:schemeClr val="tx2"/>
          </a:solidFill>
        </p:grpSpPr>
        <p:sp>
          <p:nvSpPr>
            <p:cNvPr id="13" name="Rectangle 6"/>
            <p:cNvSpPr>
              <a:spLocks noChangeArrowheads="1"/>
            </p:cNvSpPr>
            <p:nvPr userDrawn="1"/>
          </p:nvSpPr>
          <p:spPr bwMode="auto">
            <a:xfrm>
              <a:off x="-6350" y="-6350"/>
              <a:ext cx="9144000" cy="6858000"/>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4" name="Freeform 7"/>
            <p:cNvSpPr>
              <a:spLocks/>
            </p:cNvSpPr>
            <p:nvPr userDrawn="1"/>
          </p:nvSpPr>
          <p:spPr bwMode="auto">
            <a:xfrm>
              <a:off x="1146175" y="5097463"/>
              <a:ext cx="406400" cy="0"/>
            </a:xfrm>
            <a:custGeom>
              <a:avLst/>
              <a:gdLst>
                <a:gd name="T0" fmla="*/ 0 w 256"/>
                <a:gd name="T1" fmla="*/ 256 w 256"/>
                <a:gd name="T2" fmla="*/ 256 w 256"/>
              </a:gdLst>
              <a:ahLst/>
              <a:cxnLst>
                <a:cxn ang="0">
                  <a:pos x="T0" y="0"/>
                </a:cxn>
                <a:cxn ang="0">
                  <a:pos x="T1" y="0"/>
                </a:cxn>
                <a:cxn ang="0">
                  <a:pos x="T2" y="0"/>
                </a:cxn>
              </a:cxnLst>
              <a:rect l="0" t="0" r="r" b="b"/>
              <a:pathLst>
                <a:path w="256">
                  <a:moveTo>
                    <a:pt x="0" y="0"/>
                  </a:moveTo>
                  <a:lnTo>
                    <a:pt x="256" y="0"/>
                  </a:lnTo>
                  <a:lnTo>
                    <a:pt x="256" y="0"/>
                  </a:lnTo>
                </a:path>
              </a:pathLst>
            </a:custGeom>
            <a:grpFill/>
            <a:ln w="12700" cap="flat">
              <a:solidFill>
                <a:schemeClr val="accent1"/>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AU" sz="1800"/>
            </a:p>
          </p:txBody>
        </p:sp>
        <p:sp>
          <p:nvSpPr>
            <p:cNvPr id="15" name="Freeform 8"/>
            <p:cNvSpPr>
              <a:spLocks/>
            </p:cNvSpPr>
            <p:nvPr userDrawn="1"/>
          </p:nvSpPr>
          <p:spPr bwMode="auto">
            <a:xfrm>
              <a:off x="1146175" y="1755775"/>
              <a:ext cx="406400" cy="0"/>
            </a:xfrm>
            <a:custGeom>
              <a:avLst/>
              <a:gdLst>
                <a:gd name="T0" fmla="*/ 0 w 256"/>
                <a:gd name="T1" fmla="*/ 256 w 256"/>
                <a:gd name="T2" fmla="*/ 256 w 256"/>
              </a:gdLst>
              <a:ahLst/>
              <a:cxnLst>
                <a:cxn ang="0">
                  <a:pos x="T0" y="0"/>
                </a:cxn>
                <a:cxn ang="0">
                  <a:pos x="T1" y="0"/>
                </a:cxn>
                <a:cxn ang="0">
                  <a:pos x="T2" y="0"/>
                </a:cxn>
              </a:cxnLst>
              <a:rect l="0" t="0" r="r" b="b"/>
              <a:pathLst>
                <a:path w="256">
                  <a:moveTo>
                    <a:pt x="0" y="0"/>
                  </a:moveTo>
                  <a:lnTo>
                    <a:pt x="256" y="0"/>
                  </a:lnTo>
                  <a:lnTo>
                    <a:pt x="256" y="0"/>
                  </a:lnTo>
                </a:path>
              </a:pathLst>
            </a:custGeom>
            <a:grpFill/>
            <a:ln w="12700"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AU" sz="1800"/>
            </a:p>
          </p:txBody>
        </p:sp>
      </p:grpSp>
      <p:sp>
        <p:nvSpPr>
          <p:cNvPr id="2" name="Title 1"/>
          <p:cNvSpPr>
            <a:spLocks noGrp="1"/>
          </p:cNvSpPr>
          <p:nvPr>
            <p:ph type="ctrTitle" hasCustomPrompt="1"/>
          </p:nvPr>
        </p:nvSpPr>
        <p:spPr>
          <a:xfrm>
            <a:off x="1551517" y="1778001"/>
            <a:ext cx="9120000" cy="3307347"/>
          </a:xfrm>
        </p:spPr>
        <p:txBody>
          <a:bodyPr anchor="ctr" anchorCtr="0">
            <a:noAutofit/>
          </a:bodyPr>
          <a:lstStyle>
            <a:lvl1pPr>
              <a:lnSpc>
                <a:spcPts val="4500"/>
              </a:lnSpc>
              <a:defRPr sz="4000" spc="-100" baseline="0">
                <a:solidFill>
                  <a:schemeClr val="bg1"/>
                </a:solidFill>
                <a:latin typeface="+mj-lt"/>
              </a:defRPr>
            </a:lvl1pPr>
          </a:lstStyle>
          <a:p>
            <a:r>
              <a:rPr lang="en-US" dirty="0" smtClean="0"/>
              <a:t>Divider/quote title</a:t>
            </a:r>
            <a:endParaRPr lang="en-AU" dirty="0"/>
          </a:p>
        </p:txBody>
      </p:sp>
    </p:spTree>
    <p:extLst>
      <p:ext uri="{BB962C8B-B14F-4D97-AF65-F5344CB8AC3E}">
        <p14:creationId xmlns:p14="http://schemas.microsoft.com/office/powerpoint/2010/main" val="573368759"/>
      </p:ext>
    </p:extLst>
  </p:cSld>
  <p:clrMapOvr>
    <a:masterClrMapping/>
  </p:clrMapOvr>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7"/>
            <a:ext cx="10363200" cy="1470025"/>
          </a:xfrm>
        </p:spPr>
        <p:txBody>
          <a:bodyPr/>
          <a:lstStyle/>
          <a:p>
            <a:r>
              <a:rPr lang="en-US" smtClean="0"/>
              <a:t>Click to edit Master title style</a:t>
            </a:r>
            <a:endParaRPr lang="en-AU"/>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145" indent="0" algn="ctr">
              <a:buNone/>
              <a:defRPr>
                <a:solidFill>
                  <a:schemeClr val="tx1">
                    <a:tint val="75000"/>
                  </a:schemeClr>
                </a:solidFill>
              </a:defRPr>
            </a:lvl2pPr>
            <a:lvl3pPr marL="914290" indent="0" algn="ctr">
              <a:buNone/>
              <a:defRPr>
                <a:solidFill>
                  <a:schemeClr val="tx1">
                    <a:tint val="75000"/>
                  </a:schemeClr>
                </a:solidFill>
              </a:defRPr>
            </a:lvl3pPr>
            <a:lvl4pPr marL="1371435" indent="0" algn="ctr">
              <a:buNone/>
              <a:defRPr>
                <a:solidFill>
                  <a:schemeClr val="tx1">
                    <a:tint val="75000"/>
                  </a:schemeClr>
                </a:solidFill>
              </a:defRPr>
            </a:lvl4pPr>
            <a:lvl5pPr marL="1828581" indent="0" algn="ctr">
              <a:buNone/>
              <a:defRPr>
                <a:solidFill>
                  <a:schemeClr val="tx1">
                    <a:tint val="75000"/>
                  </a:schemeClr>
                </a:solidFill>
              </a:defRPr>
            </a:lvl5pPr>
            <a:lvl6pPr marL="2285726" indent="0" algn="ctr">
              <a:buNone/>
              <a:defRPr>
                <a:solidFill>
                  <a:schemeClr val="tx1">
                    <a:tint val="75000"/>
                  </a:schemeClr>
                </a:solidFill>
              </a:defRPr>
            </a:lvl6pPr>
            <a:lvl7pPr marL="2742871" indent="0" algn="ctr">
              <a:buNone/>
              <a:defRPr>
                <a:solidFill>
                  <a:schemeClr val="tx1">
                    <a:tint val="75000"/>
                  </a:schemeClr>
                </a:solidFill>
              </a:defRPr>
            </a:lvl7pPr>
            <a:lvl8pPr marL="3200016" indent="0" algn="ctr">
              <a:buNone/>
              <a:defRPr>
                <a:solidFill>
                  <a:schemeClr val="tx1">
                    <a:tint val="75000"/>
                  </a:schemeClr>
                </a:solidFill>
              </a:defRPr>
            </a:lvl8pPr>
            <a:lvl9pPr marL="3657161" indent="0" algn="ctr">
              <a:buNone/>
              <a:defRPr>
                <a:solidFill>
                  <a:schemeClr val="tx1">
                    <a:tint val="75000"/>
                  </a:schemeClr>
                </a:solidFill>
              </a:defRPr>
            </a:lvl9pPr>
          </a:lstStyle>
          <a:p>
            <a:r>
              <a:rPr lang="en-US" smtClean="0"/>
              <a:t>Click to edit Master subtitle style</a:t>
            </a:r>
            <a:endParaRPr lang="en-AU"/>
          </a:p>
        </p:txBody>
      </p:sp>
      <p:sp>
        <p:nvSpPr>
          <p:cNvPr id="4" name="Date Placeholder 3"/>
          <p:cNvSpPr>
            <a:spLocks noGrp="1"/>
          </p:cNvSpPr>
          <p:nvPr>
            <p:ph type="dt" sz="half" idx="10"/>
          </p:nvPr>
        </p:nvSpPr>
        <p:spPr/>
        <p:txBody>
          <a:bodyPr/>
          <a:lstStyle/>
          <a:p>
            <a:fld id="{56B6B720-337D-474E-860C-2A4C68268E15}" type="datetime1">
              <a:rPr lang="en-AU" smtClean="0">
                <a:solidFill>
                  <a:prstClr val="black">
                    <a:tint val="75000"/>
                  </a:prstClr>
                </a:solidFill>
              </a:rPr>
              <a:pPr/>
              <a:t>18/8/17</a:t>
            </a:fld>
            <a:endParaRPr lang="en-AU">
              <a:solidFill>
                <a:prstClr val="black">
                  <a:tint val="75000"/>
                </a:prstClr>
              </a:solidFill>
            </a:endParaRPr>
          </a:p>
        </p:txBody>
      </p:sp>
      <p:sp>
        <p:nvSpPr>
          <p:cNvPr id="5" name="Footer Placeholder 4"/>
          <p:cNvSpPr>
            <a:spLocks noGrp="1"/>
          </p:cNvSpPr>
          <p:nvPr>
            <p:ph type="ftr" sz="quarter" idx="11"/>
          </p:nvPr>
        </p:nvSpPr>
        <p:spPr/>
        <p:txBody>
          <a:bodyPr/>
          <a:lstStyle/>
          <a:p>
            <a:r>
              <a:rPr lang="en-AU" smtClean="0">
                <a:solidFill>
                  <a:prstClr val="black">
                    <a:tint val="75000"/>
                  </a:prstClr>
                </a:solidFill>
              </a:rPr>
              <a:t>DRAFT </a:t>
            </a:r>
            <a:endParaRPr lang="en-AU">
              <a:solidFill>
                <a:prstClr val="black">
                  <a:tint val="75000"/>
                </a:prstClr>
              </a:solidFill>
            </a:endParaRPr>
          </a:p>
        </p:txBody>
      </p:sp>
      <p:sp>
        <p:nvSpPr>
          <p:cNvPr id="6" name="Slide Number Placeholder 5"/>
          <p:cNvSpPr>
            <a:spLocks noGrp="1"/>
          </p:cNvSpPr>
          <p:nvPr>
            <p:ph type="sldNum" sz="quarter" idx="12"/>
          </p:nvPr>
        </p:nvSpPr>
        <p:spPr/>
        <p:txBody>
          <a:bodyPr/>
          <a:lstStyle/>
          <a:p>
            <a:fld id="{08235FF2-180D-4B2F-AC88-248BFDB362FC}" type="slidenum">
              <a:rPr lang="en-AU" smtClean="0">
                <a:solidFill>
                  <a:prstClr val="black">
                    <a:tint val="75000"/>
                  </a:prstClr>
                </a:solidFill>
              </a:rPr>
              <a:pPr/>
              <a:t>‹#›</a:t>
            </a:fld>
            <a:endParaRPr lang="en-AU">
              <a:solidFill>
                <a:prstClr val="black">
                  <a:tint val="75000"/>
                </a:prstClr>
              </a:solidFill>
            </a:endParaRPr>
          </a:p>
        </p:txBody>
      </p:sp>
    </p:spTree>
    <p:extLst>
      <p:ext uri="{BB962C8B-B14F-4D97-AF65-F5344CB8AC3E}">
        <p14:creationId xmlns:p14="http://schemas.microsoft.com/office/powerpoint/2010/main" val="4045984419"/>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F2FFF1BC-B436-4DF9-9742-1D1E2D7A79DF}" type="datetime1">
              <a:rPr lang="en-AU" smtClean="0">
                <a:solidFill>
                  <a:prstClr val="black">
                    <a:tint val="75000"/>
                  </a:prstClr>
                </a:solidFill>
              </a:rPr>
              <a:pPr/>
              <a:t>18/8/17</a:t>
            </a:fld>
            <a:endParaRPr lang="en-AU">
              <a:solidFill>
                <a:prstClr val="black">
                  <a:tint val="75000"/>
                </a:prstClr>
              </a:solidFill>
            </a:endParaRPr>
          </a:p>
        </p:txBody>
      </p:sp>
      <p:sp>
        <p:nvSpPr>
          <p:cNvPr id="5" name="Footer Placeholder 4"/>
          <p:cNvSpPr>
            <a:spLocks noGrp="1"/>
          </p:cNvSpPr>
          <p:nvPr>
            <p:ph type="ftr" sz="quarter" idx="11"/>
          </p:nvPr>
        </p:nvSpPr>
        <p:spPr/>
        <p:txBody>
          <a:bodyPr/>
          <a:lstStyle/>
          <a:p>
            <a:r>
              <a:rPr lang="en-AU" smtClean="0">
                <a:solidFill>
                  <a:prstClr val="black">
                    <a:tint val="75000"/>
                  </a:prstClr>
                </a:solidFill>
              </a:rPr>
              <a:t>DRAFT </a:t>
            </a:r>
            <a:endParaRPr lang="en-AU">
              <a:solidFill>
                <a:prstClr val="black">
                  <a:tint val="75000"/>
                </a:prstClr>
              </a:solidFill>
            </a:endParaRPr>
          </a:p>
        </p:txBody>
      </p:sp>
      <p:sp>
        <p:nvSpPr>
          <p:cNvPr id="6" name="Slide Number Placeholder 5"/>
          <p:cNvSpPr>
            <a:spLocks noGrp="1"/>
          </p:cNvSpPr>
          <p:nvPr>
            <p:ph type="sldNum" sz="quarter" idx="12"/>
          </p:nvPr>
        </p:nvSpPr>
        <p:spPr/>
        <p:txBody>
          <a:bodyPr/>
          <a:lstStyle/>
          <a:p>
            <a:fld id="{08235FF2-180D-4B2F-AC88-248BFDB362FC}" type="slidenum">
              <a:rPr lang="en-AU" smtClean="0">
                <a:solidFill>
                  <a:prstClr val="black">
                    <a:tint val="75000"/>
                  </a:prstClr>
                </a:solidFill>
              </a:rPr>
              <a:pPr/>
              <a:t>‹#›</a:t>
            </a:fld>
            <a:endParaRPr lang="en-AU">
              <a:solidFill>
                <a:prstClr val="black">
                  <a:tint val="75000"/>
                </a:prstClr>
              </a:solidFill>
            </a:endParaRPr>
          </a:p>
        </p:txBody>
      </p:sp>
    </p:spTree>
    <p:extLst>
      <p:ext uri="{BB962C8B-B14F-4D97-AF65-F5344CB8AC3E}">
        <p14:creationId xmlns:p14="http://schemas.microsoft.com/office/powerpoint/2010/main" val="2655959682"/>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2"/>
            <a:ext cx="10363200" cy="1362075"/>
          </a:xfrm>
        </p:spPr>
        <p:txBody>
          <a:bodyPr anchor="t"/>
          <a:lstStyle>
            <a:lvl1pPr algn="l">
              <a:defRPr sz="4000" b="1" cap="all"/>
            </a:lvl1pPr>
          </a:lstStyle>
          <a:p>
            <a:r>
              <a:rPr lang="en-US" smtClean="0"/>
              <a:t>Click to edit Master title style</a:t>
            </a:r>
            <a:endParaRPr lang="en-AU"/>
          </a:p>
        </p:txBody>
      </p:sp>
      <p:sp>
        <p:nvSpPr>
          <p:cNvPr id="3" name="Text Placeholder 2"/>
          <p:cNvSpPr>
            <a:spLocks noGrp="1"/>
          </p:cNvSpPr>
          <p:nvPr>
            <p:ph type="body" idx="1"/>
          </p:nvPr>
        </p:nvSpPr>
        <p:spPr>
          <a:xfrm>
            <a:off x="963084" y="2906715"/>
            <a:ext cx="10363200" cy="1500187"/>
          </a:xfrm>
        </p:spPr>
        <p:txBody>
          <a:bodyPr anchor="b"/>
          <a:lstStyle>
            <a:lvl1pPr marL="0" indent="0">
              <a:buNone/>
              <a:defRPr sz="2000">
                <a:solidFill>
                  <a:schemeClr val="tx1">
                    <a:tint val="75000"/>
                  </a:schemeClr>
                </a:solidFill>
              </a:defRPr>
            </a:lvl1pPr>
            <a:lvl2pPr marL="457145" indent="0">
              <a:buNone/>
              <a:defRPr sz="1800">
                <a:solidFill>
                  <a:schemeClr val="tx1">
                    <a:tint val="75000"/>
                  </a:schemeClr>
                </a:solidFill>
              </a:defRPr>
            </a:lvl2pPr>
            <a:lvl3pPr marL="914290" indent="0">
              <a:buNone/>
              <a:defRPr sz="1600">
                <a:solidFill>
                  <a:schemeClr val="tx1">
                    <a:tint val="75000"/>
                  </a:schemeClr>
                </a:solidFill>
              </a:defRPr>
            </a:lvl3pPr>
            <a:lvl4pPr marL="1371435" indent="0">
              <a:buNone/>
              <a:defRPr sz="1400">
                <a:solidFill>
                  <a:schemeClr val="tx1">
                    <a:tint val="75000"/>
                  </a:schemeClr>
                </a:solidFill>
              </a:defRPr>
            </a:lvl4pPr>
            <a:lvl5pPr marL="1828581" indent="0">
              <a:buNone/>
              <a:defRPr sz="1400">
                <a:solidFill>
                  <a:schemeClr val="tx1">
                    <a:tint val="75000"/>
                  </a:schemeClr>
                </a:solidFill>
              </a:defRPr>
            </a:lvl5pPr>
            <a:lvl6pPr marL="2285726" indent="0">
              <a:buNone/>
              <a:defRPr sz="1400">
                <a:solidFill>
                  <a:schemeClr val="tx1">
                    <a:tint val="75000"/>
                  </a:schemeClr>
                </a:solidFill>
              </a:defRPr>
            </a:lvl6pPr>
            <a:lvl7pPr marL="2742871" indent="0">
              <a:buNone/>
              <a:defRPr sz="1400">
                <a:solidFill>
                  <a:schemeClr val="tx1">
                    <a:tint val="75000"/>
                  </a:schemeClr>
                </a:solidFill>
              </a:defRPr>
            </a:lvl7pPr>
            <a:lvl8pPr marL="3200016" indent="0">
              <a:buNone/>
              <a:defRPr sz="1400">
                <a:solidFill>
                  <a:schemeClr val="tx1">
                    <a:tint val="75000"/>
                  </a:schemeClr>
                </a:solidFill>
              </a:defRPr>
            </a:lvl8pPr>
            <a:lvl9pPr marL="3657161"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84BAE5B-5965-4A12-838B-E24013F2D8D4}" type="datetime1">
              <a:rPr lang="en-AU" smtClean="0">
                <a:solidFill>
                  <a:prstClr val="black">
                    <a:tint val="75000"/>
                  </a:prstClr>
                </a:solidFill>
              </a:rPr>
              <a:pPr/>
              <a:t>18/8/17</a:t>
            </a:fld>
            <a:endParaRPr lang="en-AU">
              <a:solidFill>
                <a:prstClr val="black">
                  <a:tint val="75000"/>
                </a:prstClr>
              </a:solidFill>
            </a:endParaRPr>
          </a:p>
        </p:txBody>
      </p:sp>
      <p:sp>
        <p:nvSpPr>
          <p:cNvPr id="5" name="Footer Placeholder 4"/>
          <p:cNvSpPr>
            <a:spLocks noGrp="1"/>
          </p:cNvSpPr>
          <p:nvPr>
            <p:ph type="ftr" sz="quarter" idx="11"/>
          </p:nvPr>
        </p:nvSpPr>
        <p:spPr/>
        <p:txBody>
          <a:bodyPr/>
          <a:lstStyle/>
          <a:p>
            <a:r>
              <a:rPr lang="en-AU" smtClean="0">
                <a:solidFill>
                  <a:prstClr val="black">
                    <a:tint val="75000"/>
                  </a:prstClr>
                </a:solidFill>
              </a:rPr>
              <a:t>DRAFT </a:t>
            </a:r>
            <a:endParaRPr lang="en-AU">
              <a:solidFill>
                <a:prstClr val="black">
                  <a:tint val="75000"/>
                </a:prstClr>
              </a:solidFill>
            </a:endParaRPr>
          </a:p>
        </p:txBody>
      </p:sp>
      <p:sp>
        <p:nvSpPr>
          <p:cNvPr id="6" name="Slide Number Placeholder 5"/>
          <p:cNvSpPr>
            <a:spLocks noGrp="1"/>
          </p:cNvSpPr>
          <p:nvPr>
            <p:ph type="sldNum" sz="quarter" idx="12"/>
          </p:nvPr>
        </p:nvSpPr>
        <p:spPr/>
        <p:txBody>
          <a:bodyPr/>
          <a:lstStyle/>
          <a:p>
            <a:fld id="{08235FF2-180D-4B2F-AC88-248BFDB362FC}" type="slidenum">
              <a:rPr lang="en-AU" smtClean="0">
                <a:solidFill>
                  <a:prstClr val="black">
                    <a:tint val="75000"/>
                  </a:prstClr>
                </a:solidFill>
              </a:rPr>
              <a:pPr/>
              <a:t>‹#›</a:t>
            </a:fld>
            <a:endParaRPr lang="en-AU">
              <a:solidFill>
                <a:prstClr val="black">
                  <a:tint val="75000"/>
                </a:prstClr>
              </a:solidFill>
            </a:endParaRPr>
          </a:p>
        </p:txBody>
      </p:sp>
    </p:spTree>
    <p:extLst>
      <p:ext uri="{BB962C8B-B14F-4D97-AF65-F5344CB8AC3E}">
        <p14:creationId xmlns:p14="http://schemas.microsoft.com/office/powerpoint/2010/main" val="912459131"/>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sz="half" idx="1"/>
          </p:nvPr>
        </p:nvSpPr>
        <p:spPr>
          <a:xfrm>
            <a:off x="609600" y="1600202"/>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Content Placeholder 3"/>
          <p:cNvSpPr>
            <a:spLocks noGrp="1"/>
          </p:cNvSpPr>
          <p:nvPr>
            <p:ph sz="half" idx="2"/>
          </p:nvPr>
        </p:nvSpPr>
        <p:spPr>
          <a:xfrm>
            <a:off x="6197600" y="1600202"/>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Date Placeholder 4"/>
          <p:cNvSpPr>
            <a:spLocks noGrp="1"/>
          </p:cNvSpPr>
          <p:nvPr>
            <p:ph type="dt" sz="half" idx="10"/>
          </p:nvPr>
        </p:nvSpPr>
        <p:spPr/>
        <p:txBody>
          <a:bodyPr/>
          <a:lstStyle/>
          <a:p>
            <a:fld id="{A496AF56-789E-4A0B-85EB-FE9482D8B205}" type="datetime1">
              <a:rPr lang="en-AU" smtClean="0">
                <a:solidFill>
                  <a:prstClr val="black">
                    <a:tint val="75000"/>
                  </a:prstClr>
                </a:solidFill>
              </a:rPr>
              <a:pPr/>
              <a:t>18/8/17</a:t>
            </a:fld>
            <a:endParaRPr lang="en-AU">
              <a:solidFill>
                <a:prstClr val="black">
                  <a:tint val="75000"/>
                </a:prstClr>
              </a:solidFill>
            </a:endParaRPr>
          </a:p>
        </p:txBody>
      </p:sp>
      <p:sp>
        <p:nvSpPr>
          <p:cNvPr id="6" name="Footer Placeholder 5"/>
          <p:cNvSpPr>
            <a:spLocks noGrp="1"/>
          </p:cNvSpPr>
          <p:nvPr>
            <p:ph type="ftr" sz="quarter" idx="11"/>
          </p:nvPr>
        </p:nvSpPr>
        <p:spPr/>
        <p:txBody>
          <a:bodyPr/>
          <a:lstStyle/>
          <a:p>
            <a:r>
              <a:rPr lang="en-AU" smtClean="0">
                <a:solidFill>
                  <a:prstClr val="black">
                    <a:tint val="75000"/>
                  </a:prstClr>
                </a:solidFill>
              </a:rPr>
              <a:t>DRAFT </a:t>
            </a:r>
            <a:endParaRPr lang="en-AU">
              <a:solidFill>
                <a:prstClr val="black">
                  <a:tint val="75000"/>
                </a:prstClr>
              </a:solidFill>
            </a:endParaRPr>
          </a:p>
        </p:txBody>
      </p:sp>
      <p:sp>
        <p:nvSpPr>
          <p:cNvPr id="7" name="Slide Number Placeholder 6"/>
          <p:cNvSpPr>
            <a:spLocks noGrp="1"/>
          </p:cNvSpPr>
          <p:nvPr>
            <p:ph type="sldNum" sz="quarter" idx="12"/>
          </p:nvPr>
        </p:nvSpPr>
        <p:spPr/>
        <p:txBody>
          <a:bodyPr/>
          <a:lstStyle/>
          <a:p>
            <a:fld id="{08235FF2-180D-4B2F-AC88-248BFDB362FC}" type="slidenum">
              <a:rPr lang="en-AU" smtClean="0">
                <a:solidFill>
                  <a:prstClr val="black">
                    <a:tint val="75000"/>
                  </a:prstClr>
                </a:solidFill>
              </a:rPr>
              <a:pPr/>
              <a:t>‹#›</a:t>
            </a:fld>
            <a:endParaRPr lang="en-AU">
              <a:solidFill>
                <a:prstClr val="black">
                  <a:tint val="75000"/>
                </a:prstClr>
              </a:solidFill>
            </a:endParaRPr>
          </a:p>
        </p:txBody>
      </p:sp>
    </p:spTree>
    <p:extLst>
      <p:ext uri="{BB962C8B-B14F-4D97-AF65-F5344CB8AC3E}">
        <p14:creationId xmlns:p14="http://schemas.microsoft.com/office/powerpoint/2010/main" val="2297205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AU"/>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9F0E8C6-7996-4E80-AB47-3CCC9E5B2F7A}" type="datetimeFigureOut">
              <a:rPr lang="en-AU" smtClean="0"/>
              <a:t>18/8/17</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87F9EF3F-889A-4880-BEDA-E47AE70D31CB}" type="slidenum">
              <a:rPr lang="en-AU" smtClean="0"/>
              <a:t>‹#›</a:t>
            </a:fld>
            <a:endParaRPr lang="en-AU"/>
          </a:p>
        </p:txBody>
      </p:sp>
    </p:spTree>
    <p:extLst>
      <p:ext uri="{BB962C8B-B14F-4D97-AF65-F5344CB8AC3E}">
        <p14:creationId xmlns:p14="http://schemas.microsoft.com/office/powerpoint/2010/main" val="1734476779"/>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AU"/>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145" indent="0">
              <a:buNone/>
              <a:defRPr sz="2000" b="1"/>
            </a:lvl2pPr>
            <a:lvl3pPr marL="914290" indent="0">
              <a:buNone/>
              <a:defRPr sz="1800" b="1"/>
            </a:lvl3pPr>
            <a:lvl4pPr marL="1371435" indent="0">
              <a:buNone/>
              <a:defRPr sz="1600" b="1"/>
            </a:lvl4pPr>
            <a:lvl5pPr marL="1828581" indent="0">
              <a:buNone/>
              <a:defRPr sz="1600" b="1"/>
            </a:lvl5pPr>
            <a:lvl6pPr marL="2285726" indent="0">
              <a:buNone/>
              <a:defRPr sz="1600" b="1"/>
            </a:lvl6pPr>
            <a:lvl7pPr marL="2742871" indent="0">
              <a:buNone/>
              <a:defRPr sz="1600" b="1"/>
            </a:lvl7pPr>
            <a:lvl8pPr marL="3200016" indent="0">
              <a:buNone/>
              <a:defRPr sz="1600" b="1"/>
            </a:lvl8pPr>
            <a:lvl9pPr marL="3657161"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Text Placeholder 4"/>
          <p:cNvSpPr>
            <a:spLocks noGrp="1"/>
          </p:cNvSpPr>
          <p:nvPr>
            <p:ph type="body" sz="quarter" idx="3"/>
          </p:nvPr>
        </p:nvSpPr>
        <p:spPr>
          <a:xfrm>
            <a:off x="6193369" y="1535113"/>
            <a:ext cx="5389033" cy="639762"/>
          </a:xfrm>
        </p:spPr>
        <p:txBody>
          <a:bodyPr anchor="b"/>
          <a:lstStyle>
            <a:lvl1pPr marL="0" indent="0">
              <a:buNone/>
              <a:defRPr sz="2400" b="1"/>
            </a:lvl1pPr>
            <a:lvl2pPr marL="457145" indent="0">
              <a:buNone/>
              <a:defRPr sz="2000" b="1"/>
            </a:lvl2pPr>
            <a:lvl3pPr marL="914290" indent="0">
              <a:buNone/>
              <a:defRPr sz="1800" b="1"/>
            </a:lvl3pPr>
            <a:lvl4pPr marL="1371435" indent="0">
              <a:buNone/>
              <a:defRPr sz="1600" b="1"/>
            </a:lvl4pPr>
            <a:lvl5pPr marL="1828581" indent="0">
              <a:buNone/>
              <a:defRPr sz="1600" b="1"/>
            </a:lvl5pPr>
            <a:lvl6pPr marL="2285726" indent="0">
              <a:buNone/>
              <a:defRPr sz="1600" b="1"/>
            </a:lvl6pPr>
            <a:lvl7pPr marL="2742871" indent="0">
              <a:buNone/>
              <a:defRPr sz="1600" b="1"/>
            </a:lvl7pPr>
            <a:lvl8pPr marL="3200016" indent="0">
              <a:buNone/>
              <a:defRPr sz="1600" b="1"/>
            </a:lvl8pPr>
            <a:lvl9pPr marL="3657161"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7" name="Date Placeholder 6"/>
          <p:cNvSpPr>
            <a:spLocks noGrp="1"/>
          </p:cNvSpPr>
          <p:nvPr>
            <p:ph type="dt" sz="half" idx="10"/>
          </p:nvPr>
        </p:nvSpPr>
        <p:spPr/>
        <p:txBody>
          <a:bodyPr/>
          <a:lstStyle/>
          <a:p>
            <a:fld id="{94954937-62A9-4B0B-B906-0AD630420655}" type="datetime1">
              <a:rPr lang="en-AU" smtClean="0">
                <a:solidFill>
                  <a:prstClr val="black">
                    <a:tint val="75000"/>
                  </a:prstClr>
                </a:solidFill>
              </a:rPr>
              <a:pPr/>
              <a:t>18/8/17</a:t>
            </a:fld>
            <a:endParaRPr lang="en-AU">
              <a:solidFill>
                <a:prstClr val="black">
                  <a:tint val="75000"/>
                </a:prstClr>
              </a:solidFill>
            </a:endParaRPr>
          </a:p>
        </p:txBody>
      </p:sp>
      <p:sp>
        <p:nvSpPr>
          <p:cNvPr id="8" name="Footer Placeholder 7"/>
          <p:cNvSpPr>
            <a:spLocks noGrp="1"/>
          </p:cNvSpPr>
          <p:nvPr>
            <p:ph type="ftr" sz="quarter" idx="11"/>
          </p:nvPr>
        </p:nvSpPr>
        <p:spPr/>
        <p:txBody>
          <a:bodyPr/>
          <a:lstStyle/>
          <a:p>
            <a:r>
              <a:rPr lang="en-AU" smtClean="0">
                <a:solidFill>
                  <a:prstClr val="black">
                    <a:tint val="75000"/>
                  </a:prstClr>
                </a:solidFill>
              </a:rPr>
              <a:t>DRAFT </a:t>
            </a:r>
            <a:endParaRPr lang="en-AU">
              <a:solidFill>
                <a:prstClr val="black">
                  <a:tint val="75000"/>
                </a:prstClr>
              </a:solidFill>
            </a:endParaRPr>
          </a:p>
        </p:txBody>
      </p:sp>
      <p:sp>
        <p:nvSpPr>
          <p:cNvPr id="9" name="Slide Number Placeholder 8"/>
          <p:cNvSpPr>
            <a:spLocks noGrp="1"/>
          </p:cNvSpPr>
          <p:nvPr>
            <p:ph type="sldNum" sz="quarter" idx="12"/>
          </p:nvPr>
        </p:nvSpPr>
        <p:spPr/>
        <p:txBody>
          <a:bodyPr/>
          <a:lstStyle/>
          <a:p>
            <a:fld id="{08235FF2-180D-4B2F-AC88-248BFDB362FC}" type="slidenum">
              <a:rPr lang="en-AU" smtClean="0">
                <a:solidFill>
                  <a:prstClr val="black">
                    <a:tint val="75000"/>
                  </a:prstClr>
                </a:solidFill>
              </a:rPr>
              <a:pPr/>
              <a:t>‹#›</a:t>
            </a:fld>
            <a:endParaRPr lang="en-AU">
              <a:solidFill>
                <a:prstClr val="black">
                  <a:tint val="75000"/>
                </a:prstClr>
              </a:solidFill>
            </a:endParaRPr>
          </a:p>
        </p:txBody>
      </p:sp>
    </p:spTree>
    <p:extLst>
      <p:ext uri="{BB962C8B-B14F-4D97-AF65-F5344CB8AC3E}">
        <p14:creationId xmlns:p14="http://schemas.microsoft.com/office/powerpoint/2010/main" val="2768224128"/>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Date Placeholder 2"/>
          <p:cNvSpPr>
            <a:spLocks noGrp="1"/>
          </p:cNvSpPr>
          <p:nvPr>
            <p:ph type="dt" sz="half" idx="10"/>
          </p:nvPr>
        </p:nvSpPr>
        <p:spPr/>
        <p:txBody>
          <a:bodyPr/>
          <a:lstStyle/>
          <a:p>
            <a:fld id="{03CAB318-15DB-4783-B565-278838411C7C}" type="datetime1">
              <a:rPr lang="en-AU" smtClean="0">
                <a:solidFill>
                  <a:prstClr val="black">
                    <a:tint val="75000"/>
                  </a:prstClr>
                </a:solidFill>
              </a:rPr>
              <a:pPr/>
              <a:t>18/8/17</a:t>
            </a:fld>
            <a:endParaRPr lang="en-AU">
              <a:solidFill>
                <a:prstClr val="black">
                  <a:tint val="75000"/>
                </a:prstClr>
              </a:solidFill>
            </a:endParaRPr>
          </a:p>
        </p:txBody>
      </p:sp>
      <p:sp>
        <p:nvSpPr>
          <p:cNvPr id="4" name="Footer Placeholder 3"/>
          <p:cNvSpPr>
            <a:spLocks noGrp="1"/>
          </p:cNvSpPr>
          <p:nvPr>
            <p:ph type="ftr" sz="quarter" idx="11"/>
          </p:nvPr>
        </p:nvSpPr>
        <p:spPr/>
        <p:txBody>
          <a:bodyPr/>
          <a:lstStyle/>
          <a:p>
            <a:r>
              <a:rPr lang="en-AU" smtClean="0">
                <a:solidFill>
                  <a:prstClr val="black">
                    <a:tint val="75000"/>
                  </a:prstClr>
                </a:solidFill>
              </a:rPr>
              <a:t>DRAFT </a:t>
            </a:r>
            <a:endParaRPr lang="en-AU">
              <a:solidFill>
                <a:prstClr val="black">
                  <a:tint val="75000"/>
                </a:prstClr>
              </a:solidFill>
            </a:endParaRPr>
          </a:p>
        </p:txBody>
      </p:sp>
      <p:sp>
        <p:nvSpPr>
          <p:cNvPr id="5" name="Slide Number Placeholder 4"/>
          <p:cNvSpPr>
            <a:spLocks noGrp="1"/>
          </p:cNvSpPr>
          <p:nvPr>
            <p:ph type="sldNum" sz="quarter" idx="12"/>
          </p:nvPr>
        </p:nvSpPr>
        <p:spPr/>
        <p:txBody>
          <a:bodyPr/>
          <a:lstStyle/>
          <a:p>
            <a:fld id="{08235FF2-180D-4B2F-AC88-248BFDB362FC}" type="slidenum">
              <a:rPr lang="en-AU" smtClean="0">
                <a:solidFill>
                  <a:prstClr val="black">
                    <a:tint val="75000"/>
                  </a:prstClr>
                </a:solidFill>
              </a:rPr>
              <a:pPr/>
              <a:t>‹#›</a:t>
            </a:fld>
            <a:endParaRPr lang="en-AU">
              <a:solidFill>
                <a:prstClr val="black">
                  <a:tint val="75000"/>
                </a:prstClr>
              </a:solidFill>
            </a:endParaRPr>
          </a:p>
        </p:txBody>
      </p:sp>
    </p:spTree>
    <p:extLst>
      <p:ext uri="{BB962C8B-B14F-4D97-AF65-F5344CB8AC3E}">
        <p14:creationId xmlns:p14="http://schemas.microsoft.com/office/powerpoint/2010/main" val="866888120"/>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FDAFC0-270A-4E70-826A-06A93F6659C9}" type="datetime1">
              <a:rPr lang="en-AU" smtClean="0">
                <a:solidFill>
                  <a:prstClr val="black">
                    <a:tint val="75000"/>
                  </a:prstClr>
                </a:solidFill>
              </a:rPr>
              <a:pPr/>
              <a:t>18/8/17</a:t>
            </a:fld>
            <a:endParaRPr lang="en-AU">
              <a:solidFill>
                <a:prstClr val="black">
                  <a:tint val="75000"/>
                </a:prstClr>
              </a:solidFill>
            </a:endParaRPr>
          </a:p>
        </p:txBody>
      </p:sp>
      <p:sp>
        <p:nvSpPr>
          <p:cNvPr id="3" name="Footer Placeholder 2"/>
          <p:cNvSpPr>
            <a:spLocks noGrp="1"/>
          </p:cNvSpPr>
          <p:nvPr>
            <p:ph type="ftr" sz="quarter" idx="11"/>
          </p:nvPr>
        </p:nvSpPr>
        <p:spPr/>
        <p:txBody>
          <a:bodyPr/>
          <a:lstStyle/>
          <a:p>
            <a:r>
              <a:rPr lang="en-AU" smtClean="0">
                <a:solidFill>
                  <a:prstClr val="black">
                    <a:tint val="75000"/>
                  </a:prstClr>
                </a:solidFill>
              </a:rPr>
              <a:t>DRAFT </a:t>
            </a:r>
            <a:endParaRPr lang="en-AU">
              <a:solidFill>
                <a:prstClr val="black">
                  <a:tint val="75000"/>
                </a:prstClr>
              </a:solidFill>
            </a:endParaRPr>
          </a:p>
        </p:txBody>
      </p:sp>
      <p:sp>
        <p:nvSpPr>
          <p:cNvPr id="4" name="Slide Number Placeholder 3"/>
          <p:cNvSpPr>
            <a:spLocks noGrp="1"/>
          </p:cNvSpPr>
          <p:nvPr>
            <p:ph type="sldNum" sz="quarter" idx="12"/>
          </p:nvPr>
        </p:nvSpPr>
        <p:spPr/>
        <p:txBody>
          <a:bodyPr/>
          <a:lstStyle/>
          <a:p>
            <a:fld id="{08235FF2-180D-4B2F-AC88-248BFDB362FC}" type="slidenum">
              <a:rPr lang="en-AU" smtClean="0">
                <a:solidFill>
                  <a:prstClr val="black">
                    <a:tint val="75000"/>
                  </a:prstClr>
                </a:solidFill>
              </a:rPr>
              <a:pPr/>
              <a:t>‹#›</a:t>
            </a:fld>
            <a:endParaRPr lang="en-AU">
              <a:solidFill>
                <a:prstClr val="black">
                  <a:tint val="75000"/>
                </a:prstClr>
              </a:solidFill>
            </a:endParaRPr>
          </a:p>
        </p:txBody>
      </p:sp>
    </p:spTree>
    <p:extLst>
      <p:ext uri="{BB962C8B-B14F-4D97-AF65-F5344CB8AC3E}">
        <p14:creationId xmlns:p14="http://schemas.microsoft.com/office/powerpoint/2010/main" val="2270792224"/>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50"/>
            <a:ext cx="4011084" cy="1162050"/>
          </a:xfrm>
        </p:spPr>
        <p:txBody>
          <a:bodyPr anchor="b"/>
          <a:lstStyle>
            <a:lvl1pPr algn="l">
              <a:defRPr sz="2000" b="1"/>
            </a:lvl1pPr>
          </a:lstStyle>
          <a:p>
            <a:r>
              <a:rPr lang="en-US" smtClean="0"/>
              <a:t>Click to edit Master title style</a:t>
            </a:r>
            <a:endParaRPr lang="en-AU"/>
          </a:p>
        </p:txBody>
      </p:sp>
      <p:sp>
        <p:nvSpPr>
          <p:cNvPr id="3" name="Content Placeholder 2"/>
          <p:cNvSpPr>
            <a:spLocks noGrp="1"/>
          </p:cNvSpPr>
          <p:nvPr>
            <p:ph idx="1"/>
          </p:nvPr>
        </p:nvSpPr>
        <p:spPr>
          <a:xfrm>
            <a:off x="4766733" y="273052"/>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Text Placeholder 3"/>
          <p:cNvSpPr>
            <a:spLocks noGrp="1"/>
          </p:cNvSpPr>
          <p:nvPr>
            <p:ph type="body" sz="half" idx="2"/>
          </p:nvPr>
        </p:nvSpPr>
        <p:spPr>
          <a:xfrm>
            <a:off x="609602" y="1435102"/>
            <a:ext cx="4011084" cy="4691063"/>
          </a:xfrm>
        </p:spPr>
        <p:txBody>
          <a:bodyPr/>
          <a:lstStyle>
            <a:lvl1pPr marL="0" indent="0">
              <a:buNone/>
              <a:defRPr sz="1400"/>
            </a:lvl1pPr>
            <a:lvl2pPr marL="457145" indent="0">
              <a:buNone/>
              <a:defRPr sz="1200"/>
            </a:lvl2pPr>
            <a:lvl3pPr marL="914290" indent="0">
              <a:buNone/>
              <a:defRPr sz="1000"/>
            </a:lvl3pPr>
            <a:lvl4pPr marL="1371435" indent="0">
              <a:buNone/>
              <a:defRPr sz="900"/>
            </a:lvl4pPr>
            <a:lvl5pPr marL="1828581" indent="0">
              <a:buNone/>
              <a:defRPr sz="900"/>
            </a:lvl5pPr>
            <a:lvl6pPr marL="2285726" indent="0">
              <a:buNone/>
              <a:defRPr sz="900"/>
            </a:lvl6pPr>
            <a:lvl7pPr marL="2742871" indent="0">
              <a:buNone/>
              <a:defRPr sz="900"/>
            </a:lvl7pPr>
            <a:lvl8pPr marL="3200016" indent="0">
              <a:buNone/>
              <a:defRPr sz="900"/>
            </a:lvl8pPr>
            <a:lvl9pPr marL="3657161"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3E2DE15-0AA0-4CA7-808E-3D064AA3B4C1}" type="datetime1">
              <a:rPr lang="en-AU" smtClean="0">
                <a:solidFill>
                  <a:prstClr val="black">
                    <a:tint val="75000"/>
                  </a:prstClr>
                </a:solidFill>
              </a:rPr>
              <a:pPr/>
              <a:t>18/8/17</a:t>
            </a:fld>
            <a:endParaRPr lang="en-AU">
              <a:solidFill>
                <a:prstClr val="black">
                  <a:tint val="75000"/>
                </a:prstClr>
              </a:solidFill>
            </a:endParaRPr>
          </a:p>
        </p:txBody>
      </p:sp>
      <p:sp>
        <p:nvSpPr>
          <p:cNvPr id="6" name="Footer Placeholder 5"/>
          <p:cNvSpPr>
            <a:spLocks noGrp="1"/>
          </p:cNvSpPr>
          <p:nvPr>
            <p:ph type="ftr" sz="quarter" idx="11"/>
          </p:nvPr>
        </p:nvSpPr>
        <p:spPr/>
        <p:txBody>
          <a:bodyPr/>
          <a:lstStyle/>
          <a:p>
            <a:r>
              <a:rPr lang="en-AU" smtClean="0">
                <a:solidFill>
                  <a:prstClr val="black">
                    <a:tint val="75000"/>
                  </a:prstClr>
                </a:solidFill>
              </a:rPr>
              <a:t>DRAFT </a:t>
            </a:r>
            <a:endParaRPr lang="en-AU">
              <a:solidFill>
                <a:prstClr val="black">
                  <a:tint val="75000"/>
                </a:prstClr>
              </a:solidFill>
            </a:endParaRPr>
          </a:p>
        </p:txBody>
      </p:sp>
      <p:sp>
        <p:nvSpPr>
          <p:cNvPr id="7" name="Slide Number Placeholder 6"/>
          <p:cNvSpPr>
            <a:spLocks noGrp="1"/>
          </p:cNvSpPr>
          <p:nvPr>
            <p:ph type="sldNum" sz="quarter" idx="12"/>
          </p:nvPr>
        </p:nvSpPr>
        <p:spPr/>
        <p:txBody>
          <a:bodyPr/>
          <a:lstStyle/>
          <a:p>
            <a:fld id="{08235FF2-180D-4B2F-AC88-248BFDB362FC}" type="slidenum">
              <a:rPr lang="en-AU" smtClean="0">
                <a:solidFill>
                  <a:prstClr val="black">
                    <a:tint val="75000"/>
                  </a:prstClr>
                </a:solidFill>
              </a:rPr>
              <a:pPr/>
              <a:t>‹#›</a:t>
            </a:fld>
            <a:endParaRPr lang="en-AU">
              <a:solidFill>
                <a:prstClr val="black">
                  <a:tint val="75000"/>
                </a:prstClr>
              </a:solidFill>
            </a:endParaRPr>
          </a:p>
        </p:txBody>
      </p:sp>
    </p:spTree>
    <p:extLst>
      <p:ext uri="{BB962C8B-B14F-4D97-AF65-F5344CB8AC3E}">
        <p14:creationId xmlns:p14="http://schemas.microsoft.com/office/powerpoint/2010/main" val="1453952935"/>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AU"/>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145" indent="0">
              <a:buNone/>
              <a:defRPr sz="2800"/>
            </a:lvl2pPr>
            <a:lvl3pPr marL="914290" indent="0">
              <a:buNone/>
              <a:defRPr sz="2400"/>
            </a:lvl3pPr>
            <a:lvl4pPr marL="1371435" indent="0">
              <a:buNone/>
              <a:defRPr sz="2000"/>
            </a:lvl4pPr>
            <a:lvl5pPr marL="1828581" indent="0">
              <a:buNone/>
              <a:defRPr sz="2000"/>
            </a:lvl5pPr>
            <a:lvl6pPr marL="2285726" indent="0">
              <a:buNone/>
              <a:defRPr sz="2000"/>
            </a:lvl6pPr>
            <a:lvl7pPr marL="2742871" indent="0">
              <a:buNone/>
              <a:defRPr sz="2000"/>
            </a:lvl7pPr>
            <a:lvl8pPr marL="3200016" indent="0">
              <a:buNone/>
              <a:defRPr sz="2000"/>
            </a:lvl8pPr>
            <a:lvl9pPr marL="3657161" indent="0">
              <a:buNone/>
              <a:defRPr sz="2000"/>
            </a:lvl9pPr>
          </a:lstStyle>
          <a:p>
            <a:endParaRPr lang="en-AU"/>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145" indent="0">
              <a:buNone/>
              <a:defRPr sz="1200"/>
            </a:lvl2pPr>
            <a:lvl3pPr marL="914290" indent="0">
              <a:buNone/>
              <a:defRPr sz="1000"/>
            </a:lvl3pPr>
            <a:lvl4pPr marL="1371435" indent="0">
              <a:buNone/>
              <a:defRPr sz="900"/>
            </a:lvl4pPr>
            <a:lvl5pPr marL="1828581" indent="0">
              <a:buNone/>
              <a:defRPr sz="900"/>
            </a:lvl5pPr>
            <a:lvl6pPr marL="2285726" indent="0">
              <a:buNone/>
              <a:defRPr sz="900"/>
            </a:lvl6pPr>
            <a:lvl7pPr marL="2742871" indent="0">
              <a:buNone/>
              <a:defRPr sz="900"/>
            </a:lvl7pPr>
            <a:lvl8pPr marL="3200016" indent="0">
              <a:buNone/>
              <a:defRPr sz="900"/>
            </a:lvl8pPr>
            <a:lvl9pPr marL="3657161"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4262129-858A-43A4-8BE2-60FFCDE8662D}" type="datetime1">
              <a:rPr lang="en-AU" smtClean="0">
                <a:solidFill>
                  <a:prstClr val="black">
                    <a:tint val="75000"/>
                  </a:prstClr>
                </a:solidFill>
              </a:rPr>
              <a:pPr/>
              <a:t>18/8/17</a:t>
            </a:fld>
            <a:endParaRPr lang="en-AU">
              <a:solidFill>
                <a:prstClr val="black">
                  <a:tint val="75000"/>
                </a:prstClr>
              </a:solidFill>
            </a:endParaRPr>
          </a:p>
        </p:txBody>
      </p:sp>
      <p:sp>
        <p:nvSpPr>
          <p:cNvPr id="6" name="Footer Placeholder 5"/>
          <p:cNvSpPr>
            <a:spLocks noGrp="1"/>
          </p:cNvSpPr>
          <p:nvPr>
            <p:ph type="ftr" sz="quarter" idx="11"/>
          </p:nvPr>
        </p:nvSpPr>
        <p:spPr/>
        <p:txBody>
          <a:bodyPr/>
          <a:lstStyle/>
          <a:p>
            <a:r>
              <a:rPr lang="en-AU" smtClean="0">
                <a:solidFill>
                  <a:prstClr val="black">
                    <a:tint val="75000"/>
                  </a:prstClr>
                </a:solidFill>
              </a:rPr>
              <a:t>DRAFT </a:t>
            </a:r>
            <a:endParaRPr lang="en-AU">
              <a:solidFill>
                <a:prstClr val="black">
                  <a:tint val="75000"/>
                </a:prstClr>
              </a:solidFill>
            </a:endParaRPr>
          </a:p>
        </p:txBody>
      </p:sp>
      <p:sp>
        <p:nvSpPr>
          <p:cNvPr id="7" name="Slide Number Placeholder 6"/>
          <p:cNvSpPr>
            <a:spLocks noGrp="1"/>
          </p:cNvSpPr>
          <p:nvPr>
            <p:ph type="sldNum" sz="quarter" idx="12"/>
          </p:nvPr>
        </p:nvSpPr>
        <p:spPr/>
        <p:txBody>
          <a:bodyPr/>
          <a:lstStyle/>
          <a:p>
            <a:fld id="{08235FF2-180D-4B2F-AC88-248BFDB362FC}" type="slidenum">
              <a:rPr lang="en-AU" smtClean="0">
                <a:solidFill>
                  <a:prstClr val="black">
                    <a:tint val="75000"/>
                  </a:prstClr>
                </a:solidFill>
              </a:rPr>
              <a:pPr/>
              <a:t>‹#›</a:t>
            </a:fld>
            <a:endParaRPr lang="en-AU">
              <a:solidFill>
                <a:prstClr val="black">
                  <a:tint val="75000"/>
                </a:prstClr>
              </a:solidFill>
            </a:endParaRPr>
          </a:p>
        </p:txBody>
      </p:sp>
    </p:spTree>
    <p:extLst>
      <p:ext uri="{BB962C8B-B14F-4D97-AF65-F5344CB8AC3E}">
        <p14:creationId xmlns:p14="http://schemas.microsoft.com/office/powerpoint/2010/main" val="2328919981"/>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9E5CFF10-B6D2-4C83-9567-56397EADE308}" type="datetime1">
              <a:rPr lang="en-AU" smtClean="0">
                <a:solidFill>
                  <a:prstClr val="black">
                    <a:tint val="75000"/>
                  </a:prstClr>
                </a:solidFill>
              </a:rPr>
              <a:pPr/>
              <a:t>18/8/17</a:t>
            </a:fld>
            <a:endParaRPr lang="en-AU">
              <a:solidFill>
                <a:prstClr val="black">
                  <a:tint val="75000"/>
                </a:prstClr>
              </a:solidFill>
            </a:endParaRPr>
          </a:p>
        </p:txBody>
      </p:sp>
      <p:sp>
        <p:nvSpPr>
          <p:cNvPr id="5" name="Footer Placeholder 4"/>
          <p:cNvSpPr>
            <a:spLocks noGrp="1"/>
          </p:cNvSpPr>
          <p:nvPr>
            <p:ph type="ftr" sz="quarter" idx="11"/>
          </p:nvPr>
        </p:nvSpPr>
        <p:spPr/>
        <p:txBody>
          <a:bodyPr/>
          <a:lstStyle/>
          <a:p>
            <a:r>
              <a:rPr lang="en-AU" smtClean="0">
                <a:solidFill>
                  <a:prstClr val="black">
                    <a:tint val="75000"/>
                  </a:prstClr>
                </a:solidFill>
              </a:rPr>
              <a:t>DRAFT </a:t>
            </a:r>
            <a:endParaRPr lang="en-AU">
              <a:solidFill>
                <a:prstClr val="black">
                  <a:tint val="75000"/>
                </a:prstClr>
              </a:solidFill>
            </a:endParaRPr>
          </a:p>
        </p:txBody>
      </p:sp>
      <p:sp>
        <p:nvSpPr>
          <p:cNvPr id="6" name="Slide Number Placeholder 5"/>
          <p:cNvSpPr>
            <a:spLocks noGrp="1"/>
          </p:cNvSpPr>
          <p:nvPr>
            <p:ph type="sldNum" sz="quarter" idx="12"/>
          </p:nvPr>
        </p:nvSpPr>
        <p:spPr/>
        <p:txBody>
          <a:bodyPr/>
          <a:lstStyle/>
          <a:p>
            <a:fld id="{08235FF2-180D-4B2F-AC88-248BFDB362FC}" type="slidenum">
              <a:rPr lang="en-AU" smtClean="0">
                <a:solidFill>
                  <a:prstClr val="black">
                    <a:tint val="75000"/>
                  </a:prstClr>
                </a:solidFill>
              </a:rPr>
              <a:pPr/>
              <a:t>‹#›</a:t>
            </a:fld>
            <a:endParaRPr lang="en-AU">
              <a:solidFill>
                <a:prstClr val="black">
                  <a:tint val="75000"/>
                </a:prstClr>
              </a:solidFill>
            </a:endParaRPr>
          </a:p>
        </p:txBody>
      </p:sp>
    </p:spTree>
    <p:extLst>
      <p:ext uri="{BB962C8B-B14F-4D97-AF65-F5344CB8AC3E}">
        <p14:creationId xmlns:p14="http://schemas.microsoft.com/office/powerpoint/2010/main" val="2999679304"/>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0"/>
            <a:ext cx="2743200" cy="5851525"/>
          </a:xfrm>
        </p:spPr>
        <p:txBody>
          <a:bodyPr vert="eaVert"/>
          <a:lstStyle/>
          <a:p>
            <a:r>
              <a:rPr lang="en-US" smtClean="0"/>
              <a:t>Click to edit Master title style</a:t>
            </a:r>
            <a:endParaRPr lang="en-AU"/>
          </a:p>
        </p:txBody>
      </p:sp>
      <p:sp>
        <p:nvSpPr>
          <p:cNvPr id="3" name="Vertical Text Placeholder 2"/>
          <p:cNvSpPr>
            <a:spLocks noGrp="1"/>
          </p:cNvSpPr>
          <p:nvPr>
            <p:ph type="body" orient="vert" idx="1"/>
          </p:nvPr>
        </p:nvSpPr>
        <p:spPr>
          <a:xfrm>
            <a:off x="609600" y="274640"/>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BCAA6282-027A-42B3-9237-E5B997057309}" type="datetime1">
              <a:rPr lang="en-AU" smtClean="0">
                <a:solidFill>
                  <a:prstClr val="black">
                    <a:tint val="75000"/>
                  </a:prstClr>
                </a:solidFill>
              </a:rPr>
              <a:pPr/>
              <a:t>18/8/17</a:t>
            </a:fld>
            <a:endParaRPr lang="en-AU">
              <a:solidFill>
                <a:prstClr val="black">
                  <a:tint val="75000"/>
                </a:prstClr>
              </a:solidFill>
            </a:endParaRPr>
          </a:p>
        </p:txBody>
      </p:sp>
      <p:sp>
        <p:nvSpPr>
          <p:cNvPr id="5" name="Footer Placeholder 4"/>
          <p:cNvSpPr>
            <a:spLocks noGrp="1"/>
          </p:cNvSpPr>
          <p:nvPr>
            <p:ph type="ftr" sz="quarter" idx="11"/>
          </p:nvPr>
        </p:nvSpPr>
        <p:spPr/>
        <p:txBody>
          <a:bodyPr/>
          <a:lstStyle/>
          <a:p>
            <a:r>
              <a:rPr lang="en-AU" smtClean="0">
                <a:solidFill>
                  <a:prstClr val="black">
                    <a:tint val="75000"/>
                  </a:prstClr>
                </a:solidFill>
              </a:rPr>
              <a:t>DRAFT </a:t>
            </a:r>
            <a:endParaRPr lang="en-AU">
              <a:solidFill>
                <a:prstClr val="black">
                  <a:tint val="75000"/>
                </a:prstClr>
              </a:solidFill>
            </a:endParaRPr>
          </a:p>
        </p:txBody>
      </p:sp>
      <p:sp>
        <p:nvSpPr>
          <p:cNvPr id="6" name="Slide Number Placeholder 5"/>
          <p:cNvSpPr>
            <a:spLocks noGrp="1"/>
          </p:cNvSpPr>
          <p:nvPr>
            <p:ph type="sldNum" sz="quarter" idx="12"/>
          </p:nvPr>
        </p:nvSpPr>
        <p:spPr/>
        <p:txBody>
          <a:bodyPr/>
          <a:lstStyle/>
          <a:p>
            <a:fld id="{08235FF2-180D-4B2F-AC88-248BFDB362FC}" type="slidenum">
              <a:rPr lang="en-AU" smtClean="0">
                <a:solidFill>
                  <a:prstClr val="black">
                    <a:tint val="75000"/>
                  </a:prstClr>
                </a:solidFill>
              </a:rPr>
              <a:pPr/>
              <a:t>‹#›</a:t>
            </a:fld>
            <a:endParaRPr lang="en-AU">
              <a:solidFill>
                <a:prstClr val="black">
                  <a:tint val="75000"/>
                </a:prstClr>
              </a:solidFill>
            </a:endParaRPr>
          </a:p>
        </p:txBody>
      </p:sp>
    </p:spTree>
    <p:extLst>
      <p:ext uri="{BB962C8B-B14F-4D97-AF65-F5344CB8AC3E}">
        <p14:creationId xmlns:p14="http://schemas.microsoft.com/office/powerpoint/2010/main" val="129838148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userDrawn="1">
  <p:cSld name="Chart Blue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2"/>
                </a:solidFill>
              </a:defRPr>
            </a:lvl1pPr>
          </a:lstStyle>
          <a:p>
            <a:r>
              <a:rPr lang="en-US" smtClean="0"/>
              <a:t>Click to edit Master title style</a:t>
            </a:r>
            <a:endParaRPr lang="en-AU"/>
          </a:p>
        </p:txBody>
      </p:sp>
      <p:sp>
        <p:nvSpPr>
          <p:cNvPr id="5" name="Footer Placeholder 4"/>
          <p:cNvSpPr>
            <a:spLocks noGrp="1"/>
          </p:cNvSpPr>
          <p:nvPr>
            <p:ph type="ftr" sz="quarter" idx="11"/>
          </p:nvPr>
        </p:nvSpPr>
        <p:spPr>
          <a:xfrm>
            <a:off x="1551517" y="6320688"/>
            <a:ext cx="7680000" cy="178126"/>
          </a:xfrm>
        </p:spPr>
        <p:txBody>
          <a:bodyPr/>
          <a:lstStyle/>
          <a:p>
            <a:r>
              <a:rPr lang="en-AU" dirty="0" smtClean="0">
                <a:solidFill>
                  <a:prstClr val="black">
                    <a:tint val="75000"/>
                  </a:prstClr>
                </a:solidFill>
              </a:rPr>
              <a:t>CLASSIFICATION – Title of  presentation</a:t>
            </a:r>
            <a:endParaRPr lang="en-AU" dirty="0">
              <a:solidFill>
                <a:prstClr val="black">
                  <a:tint val="75000"/>
                </a:prstClr>
              </a:solidFill>
            </a:endParaRPr>
          </a:p>
        </p:txBody>
      </p:sp>
      <p:sp>
        <p:nvSpPr>
          <p:cNvPr id="7" name="Subtitle 2"/>
          <p:cNvSpPr>
            <a:spLocks noGrp="1"/>
          </p:cNvSpPr>
          <p:nvPr>
            <p:ph type="subTitle" idx="13"/>
          </p:nvPr>
        </p:nvSpPr>
        <p:spPr>
          <a:xfrm>
            <a:off x="1551517" y="1553413"/>
            <a:ext cx="9120000" cy="387275"/>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AU" dirty="0"/>
          </a:p>
        </p:txBody>
      </p:sp>
      <p:sp>
        <p:nvSpPr>
          <p:cNvPr id="27" name="Text Placeholder 26"/>
          <p:cNvSpPr>
            <a:spLocks noGrp="1"/>
          </p:cNvSpPr>
          <p:nvPr>
            <p:ph type="body" sz="quarter" idx="21"/>
          </p:nvPr>
        </p:nvSpPr>
        <p:spPr>
          <a:xfrm>
            <a:off x="6243211" y="2281874"/>
            <a:ext cx="4416000" cy="1619461"/>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AU" dirty="0"/>
          </a:p>
        </p:txBody>
      </p:sp>
    </p:spTree>
    <p:extLst>
      <p:ext uri="{BB962C8B-B14F-4D97-AF65-F5344CB8AC3E}">
        <p14:creationId xmlns:p14="http://schemas.microsoft.com/office/powerpoint/2010/main" val="1039921622"/>
      </p:ext>
    </p:extLst>
  </p:cSld>
  <p:clrMapOvr>
    <a:masterClrMapping/>
  </p:clrMapOvr>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userDrawn="1">
  <p:cSld name="Chart/Table Grey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7B7B7A"/>
                </a:solidFill>
              </a:defRPr>
            </a:lvl1pPr>
          </a:lstStyle>
          <a:p>
            <a:r>
              <a:rPr lang="en-US" smtClean="0"/>
              <a:t>Click to edit Master title style</a:t>
            </a:r>
            <a:endParaRPr lang="en-AU"/>
          </a:p>
        </p:txBody>
      </p:sp>
      <p:sp>
        <p:nvSpPr>
          <p:cNvPr id="5" name="Footer Placeholder 4"/>
          <p:cNvSpPr>
            <a:spLocks noGrp="1"/>
          </p:cNvSpPr>
          <p:nvPr>
            <p:ph type="ftr" sz="quarter" idx="11"/>
          </p:nvPr>
        </p:nvSpPr>
        <p:spPr>
          <a:xfrm>
            <a:off x="1551517" y="6320688"/>
            <a:ext cx="7680000" cy="178126"/>
          </a:xfrm>
        </p:spPr>
        <p:txBody>
          <a:bodyPr/>
          <a:lstStyle/>
          <a:p>
            <a:r>
              <a:rPr lang="en-AU" dirty="0" smtClean="0">
                <a:solidFill>
                  <a:prstClr val="black">
                    <a:tint val="75000"/>
                  </a:prstClr>
                </a:solidFill>
              </a:rPr>
              <a:t>CLASSIFICATION – Title of  presentation</a:t>
            </a:r>
            <a:endParaRPr lang="en-AU" dirty="0">
              <a:solidFill>
                <a:prstClr val="black">
                  <a:tint val="75000"/>
                </a:prstClr>
              </a:solidFill>
            </a:endParaRPr>
          </a:p>
        </p:txBody>
      </p:sp>
      <p:sp>
        <p:nvSpPr>
          <p:cNvPr id="7" name="Subtitle 2"/>
          <p:cNvSpPr>
            <a:spLocks noGrp="1"/>
          </p:cNvSpPr>
          <p:nvPr>
            <p:ph type="subTitle" idx="13"/>
          </p:nvPr>
        </p:nvSpPr>
        <p:spPr>
          <a:xfrm>
            <a:off x="1551517" y="1553413"/>
            <a:ext cx="9120000" cy="387275"/>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AU" dirty="0"/>
          </a:p>
        </p:txBody>
      </p:sp>
    </p:spTree>
    <p:extLst>
      <p:ext uri="{BB962C8B-B14F-4D97-AF65-F5344CB8AC3E}">
        <p14:creationId xmlns:p14="http://schemas.microsoft.com/office/powerpoint/2010/main" val="4121823320"/>
      </p:ext>
    </p:extLst>
  </p:cSld>
  <p:clrMapOvr>
    <a:masterClrMapping/>
  </p:clrMapOvr>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4043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AU"/>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9F0E8C6-7996-4E80-AB47-3CCC9E5B2F7A}" type="datetimeFigureOut">
              <a:rPr lang="en-AU" smtClean="0"/>
              <a:t>18/8/17</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87F9EF3F-889A-4880-BEDA-E47AE70D31CB}" type="slidenum">
              <a:rPr lang="en-AU" smtClean="0"/>
              <a:t>‹#›</a:t>
            </a:fld>
            <a:endParaRPr lang="en-AU"/>
          </a:p>
        </p:txBody>
      </p:sp>
    </p:spTree>
    <p:extLst>
      <p:ext uri="{BB962C8B-B14F-4D97-AF65-F5344CB8AC3E}">
        <p14:creationId xmlns:p14="http://schemas.microsoft.com/office/powerpoint/2010/main" val="218627873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252" name="Picture 25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889001" y="2990534"/>
            <a:ext cx="10409767" cy="538609"/>
          </a:xfrm>
        </p:spPr>
        <p:txBody>
          <a:bodyPr wrap="square" anchor="t" anchorCtr="0">
            <a:spAutoFit/>
          </a:bodyPr>
          <a:lstStyle>
            <a:lvl1pPr algn="ctr">
              <a:lnSpc>
                <a:spcPts val="4200"/>
              </a:lnSpc>
              <a:defRPr sz="4000" baseline="0">
                <a:solidFill>
                  <a:schemeClr val="accent1">
                    <a:lumMod val="75000"/>
                  </a:schemeClr>
                </a:solidFill>
              </a:defRPr>
            </a:lvl1pPr>
          </a:lstStyle>
          <a:p>
            <a:r>
              <a:rPr lang="en-US" smtClean="0"/>
              <a:t>Click to edit Master title style</a:t>
            </a:r>
            <a:endParaRPr lang="en-AU" dirty="0"/>
          </a:p>
        </p:txBody>
      </p:sp>
      <p:sp>
        <p:nvSpPr>
          <p:cNvPr id="3" name="Subtitle 2"/>
          <p:cNvSpPr>
            <a:spLocks noGrp="1"/>
          </p:cNvSpPr>
          <p:nvPr>
            <p:ph type="subTitle" idx="1"/>
          </p:nvPr>
        </p:nvSpPr>
        <p:spPr>
          <a:xfrm>
            <a:off x="888999" y="5077542"/>
            <a:ext cx="10409767" cy="230832"/>
          </a:xfrm>
        </p:spPr>
        <p:txBody>
          <a:bodyPr wrap="square" anchor="ctr" anchorCtr="0">
            <a:spAutoFit/>
          </a:bodyPr>
          <a:lstStyle>
            <a:lvl1pPr marL="0" indent="0" algn="ctr">
              <a:lnSpc>
                <a:spcPts val="1800"/>
              </a:lnSpc>
              <a:spcBef>
                <a:spcPts val="0"/>
              </a:spcBef>
              <a:buNone/>
              <a:defRPr sz="1800">
                <a:solidFill>
                  <a:srgbClr val="585857"/>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AU" dirty="0"/>
          </a:p>
        </p:txBody>
      </p:sp>
      <p:sp>
        <p:nvSpPr>
          <p:cNvPr id="7" name="Date Placeholder 6"/>
          <p:cNvSpPr>
            <a:spLocks noGrp="1"/>
          </p:cNvSpPr>
          <p:nvPr>
            <p:ph type="dt" sz="half" idx="10"/>
          </p:nvPr>
        </p:nvSpPr>
        <p:spPr>
          <a:xfrm>
            <a:off x="888999" y="6194817"/>
            <a:ext cx="10409768" cy="205184"/>
          </a:xfrm>
        </p:spPr>
        <p:txBody>
          <a:bodyPr/>
          <a:lstStyle>
            <a:lvl1pPr algn="ctr">
              <a:defRPr sz="1200">
                <a:solidFill>
                  <a:srgbClr val="585857"/>
                </a:solidFill>
              </a:defRPr>
            </a:lvl1pPr>
          </a:lstStyle>
          <a:p>
            <a:endParaRPr lang="en-AU" b="1" dirty="0"/>
          </a:p>
        </p:txBody>
      </p:sp>
      <p:grpSp>
        <p:nvGrpSpPr>
          <p:cNvPr id="251" name="Group 250"/>
          <p:cNvGrpSpPr/>
          <p:nvPr userDrawn="1"/>
        </p:nvGrpSpPr>
        <p:grpSpPr>
          <a:xfrm>
            <a:off x="4817533" y="830263"/>
            <a:ext cx="2540000" cy="1246188"/>
            <a:chOff x="3613150" y="830263"/>
            <a:chExt cx="1905000" cy="1246188"/>
          </a:xfrm>
        </p:grpSpPr>
        <p:sp>
          <p:nvSpPr>
            <p:cNvPr id="52" name="Freeform 6"/>
            <p:cNvSpPr>
              <a:spLocks noEditPoints="1"/>
            </p:cNvSpPr>
            <p:nvPr userDrawn="1"/>
          </p:nvSpPr>
          <p:spPr bwMode="auto">
            <a:xfrm>
              <a:off x="3625850" y="1635125"/>
              <a:ext cx="141288" cy="134938"/>
            </a:xfrm>
            <a:custGeom>
              <a:avLst/>
              <a:gdLst>
                <a:gd name="T0" fmla="*/ 103 w 177"/>
                <a:gd name="T1" fmla="*/ 122 h 170"/>
                <a:gd name="T2" fmla="*/ 44 w 177"/>
                <a:gd name="T3" fmla="*/ 122 h 170"/>
                <a:gd name="T4" fmla="*/ 37 w 177"/>
                <a:gd name="T5" fmla="*/ 139 h 170"/>
                <a:gd name="T6" fmla="*/ 34 w 177"/>
                <a:gd name="T7" fmla="*/ 152 h 170"/>
                <a:gd name="T8" fmla="*/ 39 w 177"/>
                <a:gd name="T9" fmla="*/ 162 h 170"/>
                <a:gd name="T10" fmla="*/ 56 w 177"/>
                <a:gd name="T11" fmla="*/ 165 h 170"/>
                <a:gd name="T12" fmla="*/ 56 w 177"/>
                <a:gd name="T13" fmla="*/ 170 h 170"/>
                <a:gd name="T14" fmla="*/ 0 w 177"/>
                <a:gd name="T15" fmla="*/ 170 h 170"/>
                <a:gd name="T16" fmla="*/ 0 w 177"/>
                <a:gd name="T17" fmla="*/ 165 h 170"/>
                <a:gd name="T18" fmla="*/ 15 w 177"/>
                <a:gd name="T19" fmla="*/ 158 h 170"/>
                <a:gd name="T20" fmla="*/ 29 w 177"/>
                <a:gd name="T21" fmla="*/ 133 h 170"/>
                <a:gd name="T22" fmla="*/ 89 w 177"/>
                <a:gd name="T23" fmla="*/ 0 h 170"/>
                <a:gd name="T24" fmla="*/ 91 w 177"/>
                <a:gd name="T25" fmla="*/ 0 h 170"/>
                <a:gd name="T26" fmla="*/ 151 w 177"/>
                <a:gd name="T27" fmla="*/ 136 h 170"/>
                <a:gd name="T28" fmla="*/ 165 w 177"/>
                <a:gd name="T29" fmla="*/ 161 h 170"/>
                <a:gd name="T30" fmla="*/ 177 w 177"/>
                <a:gd name="T31" fmla="*/ 165 h 170"/>
                <a:gd name="T32" fmla="*/ 177 w 177"/>
                <a:gd name="T33" fmla="*/ 170 h 170"/>
                <a:gd name="T34" fmla="*/ 96 w 177"/>
                <a:gd name="T35" fmla="*/ 170 h 170"/>
                <a:gd name="T36" fmla="*/ 96 w 177"/>
                <a:gd name="T37" fmla="*/ 165 h 170"/>
                <a:gd name="T38" fmla="*/ 100 w 177"/>
                <a:gd name="T39" fmla="*/ 165 h 170"/>
                <a:gd name="T40" fmla="*/ 113 w 177"/>
                <a:gd name="T41" fmla="*/ 162 h 170"/>
                <a:gd name="T42" fmla="*/ 116 w 177"/>
                <a:gd name="T43" fmla="*/ 157 h 170"/>
                <a:gd name="T44" fmla="*/ 115 w 177"/>
                <a:gd name="T45" fmla="*/ 152 h 170"/>
                <a:gd name="T46" fmla="*/ 112 w 177"/>
                <a:gd name="T47" fmla="*/ 143 h 170"/>
                <a:gd name="T48" fmla="*/ 103 w 177"/>
                <a:gd name="T49" fmla="*/ 122 h 170"/>
                <a:gd name="T50" fmla="*/ 99 w 177"/>
                <a:gd name="T51" fmla="*/ 113 h 170"/>
                <a:gd name="T52" fmla="*/ 74 w 177"/>
                <a:gd name="T53" fmla="*/ 56 h 170"/>
                <a:gd name="T54" fmla="*/ 48 w 177"/>
                <a:gd name="T55" fmla="*/ 113 h 170"/>
                <a:gd name="T56" fmla="*/ 99 w 177"/>
                <a:gd name="T57" fmla="*/ 1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7" h="170">
                  <a:moveTo>
                    <a:pt x="103" y="122"/>
                  </a:moveTo>
                  <a:lnTo>
                    <a:pt x="44" y="122"/>
                  </a:lnTo>
                  <a:lnTo>
                    <a:pt x="37" y="139"/>
                  </a:lnTo>
                  <a:cubicBezTo>
                    <a:pt x="35" y="144"/>
                    <a:pt x="34" y="148"/>
                    <a:pt x="34" y="152"/>
                  </a:cubicBezTo>
                  <a:cubicBezTo>
                    <a:pt x="34" y="157"/>
                    <a:pt x="35" y="160"/>
                    <a:pt x="39" y="162"/>
                  </a:cubicBezTo>
                  <a:cubicBezTo>
                    <a:pt x="41" y="164"/>
                    <a:pt x="47" y="164"/>
                    <a:pt x="56" y="165"/>
                  </a:cubicBezTo>
                  <a:lnTo>
                    <a:pt x="56" y="170"/>
                  </a:lnTo>
                  <a:lnTo>
                    <a:pt x="0" y="170"/>
                  </a:lnTo>
                  <a:lnTo>
                    <a:pt x="0" y="165"/>
                  </a:lnTo>
                  <a:cubicBezTo>
                    <a:pt x="6" y="164"/>
                    <a:pt x="11" y="162"/>
                    <a:pt x="15" y="158"/>
                  </a:cubicBezTo>
                  <a:cubicBezTo>
                    <a:pt x="19" y="154"/>
                    <a:pt x="23" y="145"/>
                    <a:pt x="29" y="133"/>
                  </a:cubicBezTo>
                  <a:lnTo>
                    <a:pt x="89" y="0"/>
                  </a:lnTo>
                  <a:lnTo>
                    <a:pt x="91" y="0"/>
                  </a:lnTo>
                  <a:lnTo>
                    <a:pt x="151" y="136"/>
                  </a:lnTo>
                  <a:cubicBezTo>
                    <a:pt x="157" y="149"/>
                    <a:pt x="161" y="157"/>
                    <a:pt x="165" y="161"/>
                  </a:cubicBezTo>
                  <a:cubicBezTo>
                    <a:pt x="168" y="163"/>
                    <a:pt x="172" y="165"/>
                    <a:pt x="177" y="165"/>
                  </a:cubicBezTo>
                  <a:lnTo>
                    <a:pt x="177" y="170"/>
                  </a:lnTo>
                  <a:lnTo>
                    <a:pt x="96" y="170"/>
                  </a:lnTo>
                  <a:lnTo>
                    <a:pt x="96" y="165"/>
                  </a:lnTo>
                  <a:lnTo>
                    <a:pt x="100" y="165"/>
                  </a:lnTo>
                  <a:cubicBezTo>
                    <a:pt x="106" y="165"/>
                    <a:pt x="111" y="164"/>
                    <a:pt x="113" y="162"/>
                  </a:cubicBezTo>
                  <a:cubicBezTo>
                    <a:pt x="115" y="161"/>
                    <a:pt x="116" y="159"/>
                    <a:pt x="116" y="157"/>
                  </a:cubicBezTo>
                  <a:cubicBezTo>
                    <a:pt x="116" y="155"/>
                    <a:pt x="116" y="154"/>
                    <a:pt x="115" y="152"/>
                  </a:cubicBezTo>
                  <a:cubicBezTo>
                    <a:pt x="115" y="152"/>
                    <a:pt x="114" y="148"/>
                    <a:pt x="112" y="143"/>
                  </a:cubicBezTo>
                  <a:lnTo>
                    <a:pt x="103" y="122"/>
                  </a:lnTo>
                  <a:close/>
                  <a:moveTo>
                    <a:pt x="99" y="113"/>
                  </a:moveTo>
                  <a:lnTo>
                    <a:pt x="74" y="56"/>
                  </a:lnTo>
                  <a:lnTo>
                    <a:pt x="48" y="113"/>
                  </a:lnTo>
                  <a:lnTo>
                    <a:pt x="99" y="113"/>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53" name="Freeform 7"/>
            <p:cNvSpPr>
              <a:spLocks/>
            </p:cNvSpPr>
            <p:nvPr userDrawn="1"/>
          </p:nvSpPr>
          <p:spPr bwMode="auto">
            <a:xfrm>
              <a:off x="3759200" y="1679575"/>
              <a:ext cx="98425" cy="93663"/>
            </a:xfrm>
            <a:custGeom>
              <a:avLst/>
              <a:gdLst>
                <a:gd name="T0" fmla="*/ 112 w 124"/>
                <a:gd name="T1" fmla="*/ 0 h 118"/>
                <a:gd name="T2" fmla="*/ 112 w 124"/>
                <a:gd name="T3" fmla="*/ 90 h 118"/>
                <a:gd name="T4" fmla="*/ 114 w 124"/>
                <a:gd name="T5" fmla="*/ 106 h 118"/>
                <a:gd name="T6" fmla="*/ 124 w 124"/>
                <a:gd name="T7" fmla="*/ 110 h 118"/>
                <a:gd name="T8" fmla="*/ 124 w 124"/>
                <a:gd name="T9" fmla="*/ 115 h 118"/>
                <a:gd name="T10" fmla="*/ 77 w 124"/>
                <a:gd name="T11" fmla="*/ 115 h 118"/>
                <a:gd name="T12" fmla="*/ 77 w 124"/>
                <a:gd name="T13" fmla="*/ 99 h 118"/>
                <a:gd name="T14" fmla="*/ 61 w 124"/>
                <a:gd name="T15" fmla="*/ 114 h 118"/>
                <a:gd name="T16" fmla="*/ 43 w 124"/>
                <a:gd name="T17" fmla="*/ 118 h 118"/>
                <a:gd name="T18" fmla="*/ 25 w 124"/>
                <a:gd name="T19" fmla="*/ 112 h 118"/>
                <a:gd name="T20" fmla="*/ 15 w 124"/>
                <a:gd name="T21" fmla="*/ 98 h 118"/>
                <a:gd name="T22" fmla="*/ 13 w 124"/>
                <a:gd name="T23" fmla="*/ 70 h 118"/>
                <a:gd name="T24" fmla="*/ 13 w 124"/>
                <a:gd name="T25" fmla="*/ 25 h 118"/>
                <a:gd name="T26" fmla="*/ 10 w 124"/>
                <a:gd name="T27" fmla="*/ 9 h 118"/>
                <a:gd name="T28" fmla="*/ 0 w 124"/>
                <a:gd name="T29" fmla="*/ 5 h 118"/>
                <a:gd name="T30" fmla="*/ 0 w 124"/>
                <a:gd name="T31" fmla="*/ 0 h 118"/>
                <a:gd name="T32" fmla="*/ 47 w 124"/>
                <a:gd name="T33" fmla="*/ 0 h 118"/>
                <a:gd name="T34" fmla="*/ 47 w 124"/>
                <a:gd name="T35" fmla="*/ 78 h 118"/>
                <a:gd name="T36" fmla="*/ 48 w 124"/>
                <a:gd name="T37" fmla="*/ 94 h 118"/>
                <a:gd name="T38" fmla="*/ 52 w 124"/>
                <a:gd name="T39" fmla="*/ 100 h 118"/>
                <a:gd name="T40" fmla="*/ 58 w 124"/>
                <a:gd name="T41" fmla="*/ 101 h 118"/>
                <a:gd name="T42" fmla="*/ 66 w 124"/>
                <a:gd name="T43" fmla="*/ 99 h 118"/>
                <a:gd name="T44" fmla="*/ 77 w 124"/>
                <a:gd name="T45" fmla="*/ 86 h 118"/>
                <a:gd name="T46" fmla="*/ 77 w 124"/>
                <a:gd name="T47" fmla="*/ 25 h 118"/>
                <a:gd name="T48" fmla="*/ 75 w 124"/>
                <a:gd name="T49" fmla="*/ 9 h 118"/>
                <a:gd name="T50" fmla="*/ 65 w 124"/>
                <a:gd name="T51" fmla="*/ 5 h 118"/>
                <a:gd name="T52" fmla="*/ 65 w 124"/>
                <a:gd name="T53" fmla="*/ 0 h 118"/>
                <a:gd name="T54" fmla="*/ 112 w 124"/>
                <a:gd name="T55"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4" h="118">
                  <a:moveTo>
                    <a:pt x="112" y="0"/>
                  </a:moveTo>
                  <a:lnTo>
                    <a:pt x="112" y="90"/>
                  </a:lnTo>
                  <a:cubicBezTo>
                    <a:pt x="112" y="99"/>
                    <a:pt x="113" y="104"/>
                    <a:pt x="114" y="106"/>
                  </a:cubicBezTo>
                  <a:cubicBezTo>
                    <a:pt x="116" y="108"/>
                    <a:pt x="119" y="110"/>
                    <a:pt x="124" y="110"/>
                  </a:cubicBezTo>
                  <a:lnTo>
                    <a:pt x="124" y="115"/>
                  </a:lnTo>
                  <a:lnTo>
                    <a:pt x="77" y="115"/>
                  </a:lnTo>
                  <a:lnTo>
                    <a:pt x="77" y="99"/>
                  </a:lnTo>
                  <a:cubicBezTo>
                    <a:pt x="72" y="106"/>
                    <a:pt x="67" y="111"/>
                    <a:pt x="61" y="114"/>
                  </a:cubicBezTo>
                  <a:cubicBezTo>
                    <a:pt x="56" y="117"/>
                    <a:pt x="49" y="118"/>
                    <a:pt x="43" y="118"/>
                  </a:cubicBezTo>
                  <a:cubicBezTo>
                    <a:pt x="36" y="118"/>
                    <a:pt x="30" y="116"/>
                    <a:pt x="25" y="112"/>
                  </a:cubicBezTo>
                  <a:cubicBezTo>
                    <a:pt x="20" y="108"/>
                    <a:pt x="17" y="104"/>
                    <a:pt x="15" y="98"/>
                  </a:cubicBezTo>
                  <a:cubicBezTo>
                    <a:pt x="14" y="93"/>
                    <a:pt x="13" y="84"/>
                    <a:pt x="13" y="70"/>
                  </a:cubicBezTo>
                  <a:lnTo>
                    <a:pt x="13" y="25"/>
                  </a:lnTo>
                  <a:cubicBezTo>
                    <a:pt x="13" y="16"/>
                    <a:pt x="12" y="11"/>
                    <a:pt x="10" y="9"/>
                  </a:cubicBezTo>
                  <a:cubicBezTo>
                    <a:pt x="9" y="7"/>
                    <a:pt x="5" y="5"/>
                    <a:pt x="0" y="5"/>
                  </a:cubicBezTo>
                  <a:lnTo>
                    <a:pt x="0" y="0"/>
                  </a:lnTo>
                  <a:lnTo>
                    <a:pt x="47" y="0"/>
                  </a:lnTo>
                  <a:lnTo>
                    <a:pt x="47" y="78"/>
                  </a:lnTo>
                  <a:cubicBezTo>
                    <a:pt x="47" y="87"/>
                    <a:pt x="47" y="92"/>
                    <a:pt x="48" y="94"/>
                  </a:cubicBezTo>
                  <a:cubicBezTo>
                    <a:pt x="49" y="97"/>
                    <a:pt x="50" y="98"/>
                    <a:pt x="52" y="100"/>
                  </a:cubicBezTo>
                  <a:cubicBezTo>
                    <a:pt x="54" y="101"/>
                    <a:pt x="56" y="101"/>
                    <a:pt x="58" y="101"/>
                  </a:cubicBezTo>
                  <a:cubicBezTo>
                    <a:pt x="61" y="101"/>
                    <a:pt x="63" y="101"/>
                    <a:pt x="66" y="99"/>
                  </a:cubicBezTo>
                  <a:cubicBezTo>
                    <a:pt x="69" y="97"/>
                    <a:pt x="73" y="93"/>
                    <a:pt x="77" y="86"/>
                  </a:cubicBezTo>
                  <a:lnTo>
                    <a:pt x="77" y="25"/>
                  </a:lnTo>
                  <a:cubicBezTo>
                    <a:pt x="77" y="16"/>
                    <a:pt x="77" y="11"/>
                    <a:pt x="75" y="9"/>
                  </a:cubicBezTo>
                  <a:cubicBezTo>
                    <a:pt x="73" y="7"/>
                    <a:pt x="70" y="5"/>
                    <a:pt x="65" y="5"/>
                  </a:cubicBezTo>
                  <a:lnTo>
                    <a:pt x="65" y="0"/>
                  </a:lnTo>
                  <a:lnTo>
                    <a:pt x="112"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54" name="Freeform 8"/>
            <p:cNvSpPr>
              <a:spLocks/>
            </p:cNvSpPr>
            <p:nvPr userDrawn="1"/>
          </p:nvSpPr>
          <p:spPr bwMode="auto">
            <a:xfrm>
              <a:off x="3863975" y="1676400"/>
              <a:ext cx="63500" cy="96838"/>
            </a:xfrm>
            <a:custGeom>
              <a:avLst/>
              <a:gdLst>
                <a:gd name="T0" fmla="*/ 71 w 79"/>
                <a:gd name="T1" fmla="*/ 0 h 121"/>
                <a:gd name="T2" fmla="*/ 73 w 79"/>
                <a:gd name="T3" fmla="*/ 39 h 121"/>
                <a:gd name="T4" fmla="*/ 69 w 79"/>
                <a:gd name="T5" fmla="*/ 39 h 121"/>
                <a:gd name="T6" fmla="*/ 54 w 79"/>
                <a:gd name="T7" fmla="*/ 15 h 121"/>
                <a:gd name="T8" fmla="*/ 38 w 79"/>
                <a:gd name="T9" fmla="*/ 9 h 121"/>
                <a:gd name="T10" fmla="*/ 29 w 79"/>
                <a:gd name="T11" fmla="*/ 12 h 121"/>
                <a:gd name="T12" fmla="*/ 25 w 79"/>
                <a:gd name="T13" fmla="*/ 20 h 121"/>
                <a:gd name="T14" fmla="*/ 28 w 79"/>
                <a:gd name="T15" fmla="*/ 26 h 121"/>
                <a:gd name="T16" fmla="*/ 50 w 79"/>
                <a:gd name="T17" fmla="*/ 44 h 121"/>
                <a:gd name="T18" fmla="*/ 74 w 79"/>
                <a:gd name="T19" fmla="*/ 64 h 121"/>
                <a:gd name="T20" fmla="*/ 79 w 79"/>
                <a:gd name="T21" fmla="*/ 83 h 121"/>
                <a:gd name="T22" fmla="*/ 75 w 79"/>
                <a:gd name="T23" fmla="*/ 102 h 121"/>
                <a:gd name="T24" fmla="*/ 61 w 79"/>
                <a:gd name="T25" fmla="*/ 116 h 121"/>
                <a:gd name="T26" fmla="*/ 42 w 79"/>
                <a:gd name="T27" fmla="*/ 121 h 121"/>
                <a:gd name="T28" fmla="*/ 20 w 79"/>
                <a:gd name="T29" fmla="*/ 116 h 121"/>
                <a:gd name="T30" fmla="*/ 15 w 79"/>
                <a:gd name="T31" fmla="*/ 115 h 121"/>
                <a:gd name="T32" fmla="*/ 8 w 79"/>
                <a:gd name="T33" fmla="*/ 121 h 121"/>
                <a:gd name="T34" fmla="*/ 4 w 79"/>
                <a:gd name="T35" fmla="*/ 121 h 121"/>
                <a:gd name="T36" fmla="*/ 2 w 79"/>
                <a:gd name="T37" fmla="*/ 80 h 121"/>
                <a:gd name="T38" fmla="*/ 6 w 79"/>
                <a:gd name="T39" fmla="*/ 80 h 121"/>
                <a:gd name="T40" fmla="*/ 21 w 79"/>
                <a:gd name="T41" fmla="*/ 104 h 121"/>
                <a:gd name="T42" fmla="*/ 40 w 79"/>
                <a:gd name="T43" fmla="*/ 112 h 121"/>
                <a:gd name="T44" fmla="*/ 49 w 79"/>
                <a:gd name="T45" fmla="*/ 108 h 121"/>
                <a:gd name="T46" fmla="*/ 53 w 79"/>
                <a:gd name="T47" fmla="*/ 100 h 121"/>
                <a:gd name="T48" fmla="*/ 49 w 79"/>
                <a:gd name="T49" fmla="*/ 89 h 121"/>
                <a:gd name="T50" fmla="*/ 33 w 79"/>
                <a:gd name="T51" fmla="*/ 76 h 121"/>
                <a:gd name="T52" fmla="*/ 9 w 79"/>
                <a:gd name="T53" fmla="*/ 56 h 121"/>
                <a:gd name="T54" fmla="*/ 0 w 79"/>
                <a:gd name="T55" fmla="*/ 34 h 121"/>
                <a:gd name="T56" fmla="*/ 10 w 79"/>
                <a:gd name="T57" fmla="*/ 10 h 121"/>
                <a:gd name="T58" fmla="*/ 36 w 79"/>
                <a:gd name="T59" fmla="*/ 0 h 121"/>
                <a:gd name="T60" fmla="*/ 54 w 79"/>
                <a:gd name="T61" fmla="*/ 4 h 121"/>
                <a:gd name="T62" fmla="*/ 59 w 79"/>
                <a:gd name="T63" fmla="*/ 6 h 121"/>
                <a:gd name="T64" fmla="*/ 63 w 79"/>
                <a:gd name="T65" fmla="*/ 5 h 121"/>
                <a:gd name="T66" fmla="*/ 67 w 79"/>
                <a:gd name="T67" fmla="*/ 0 h 121"/>
                <a:gd name="T68" fmla="*/ 71 w 79"/>
                <a:gd name="T69"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121">
                  <a:moveTo>
                    <a:pt x="71" y="0"/>
                  </a:moveTo>
                  <a:lnTo>
                    <a:pt x="73" y="39"/>
                  </a:lnTo>
                  <a:lnTo>
                    <a:pt x="69" y="39"/>
                  </a:lnTo>
                  <a:cubicBezTo>
                    <a:pt x="64" y="27"/>
                    <a:pt x="59" y="19"/>
                    <a:pt x="54" y="15"/>
                  </a:cubicBezTo>
                  <a:cubicBezTo>
                    <a:pt x="48" y="11"/>
                    <a:pt x="43" y="9"/>
                    <a:pt x="38" y="9"/>
                  </a:cubicBezTo>
                  <a:cubicBezTo>
                    <a:pt x="34" y="9"/>
                    <a:pt x="31" y="10"/>
                    <a:pt x="29" y="12"/>
                  </a:cubicBezTo>
                  <a:cubicBezTo>
                    <a:pt x="27" y="14"/>
                    <a:pt x="25" y="17"/>
                    <a:pt x="25" y="20"/>
                  </a:cubicBezTo>
                  <a:cubicBezTo>
                    <a:pt x="25" y="22"/>
                    <a:pt x="26" y="24"/>
                    <a:pt x="28" y="26"/>
                  </a:cubicBezTo>
                  <a:cubicBezTo>
                    <a:pt x="31" y="30"/>
                    <a:pt x="38" y="35"/>
                    <a:pt x="50" y="44"/>
                  </a:cubicBezTo>
                  <a:cubicBezTo>
                    <a:pt x="62" y="52"/>
                    <a:pt x="70" y="59"/>
                    <a:pt x="74" y="64"/>
                  </a:cubicBezTo>
                  <a:cubicBezTo>
                    <a:pt x="77" y="70"/>
                    <a:pt x="79" y="76"/>
                    <a:pt x="79" y="83"/>
                  </a:cubicBezTo>
                  <a:cubicBezTo>
                    <a:pt x="79" y="90"/>
                    <a:pt x="78" y="96"/>
                    <a:pt x="75" y="102"/>
                  </a:cubicBezTo>
                  <a:cubicBezTo>
                    <a:pt x="71" y="108"/>
                    <a:pt x="67" y="113"/>
                    <a:pt x="61" y="116"/>
                  </a:cubicBezTo>
                  <a:cubicBezTo>
                    <a:pt x="55" y="119"/>
                    <a:pt x="49" y="121"/>
                    <a:pt x="42" y="121"/>
                  </a:cubicBezTo>
                  <a:cubicBezTo>
                    <a:pt x="36" y="121"/>
                    <a:pt x="29" y="119"/>
                    <a:pt x="20" y="116"/>
                  </a:cubicBezTo>
                  <a:cubicBezTo>
                    <a:pt x="17" y="115"/>
                    <a:pt x="16" y="115"/>
                    <a:pt x="15" y="115"/>
                  </a:cubicBezTo>
                  <a:cubicBezTo>
                    <a:pt x="12" y="115"/>
                    <a:pt x="10" y="117"/>
                    <a:pt x="8" y="121"/>
                  </a:cubicBezTo>
                  <a:lnTo>
                    <a:pt x="4" y="121"/>
                  </a:lnTo>
                  <a:lnTo>
                    <a:pt x="2" y="80"/>
                  </a:lnTo>
                  <a:lnTo>
                    <a:pt x="6" y="80"/>
                  </a:lnTo>
                  <a:cubicBezTo>
                    <a:pt x="10" y="90"/>
                    <a:pt x="15" y="98"/>
                    <a:pt x="21" y="104"/>
                  </a:cubicBezTo>
                  <a:cubicBezTo>
                    <a:pt x="28" y="109"/>
                    <a:pt x="34" y="112"/>
                    <a:pt x="40" y="112"/>
                  </a:cubicBezTo>
                  <a:cubicBezTo>
                    <a:pt x="44" y="112"/>
                    <a:pt x="47" y="111"/>
                    <a:pt x="49" y="108"/>
                  </a:cubicBezTo>
                  <a:cubicBezTo>
                    <a:pt x="52" y="106"/>
                    <a:pt x="53" y="103"/>
                    <a:pt x="53" y="100"/>
                  </a:cubicBezTo>
                  <a:cubicBezTo>
                    <a:pt x="53" y="96"/>
                    <a:pt x="52" y="92"/>
                    <a:pt x="49" y="89"/>
                  </a:cubicBezTo>
                  <a:cubicBezTo>
                    <a:pt x="47" y="86"/>
                    <a:pt x="41" y="82"/>
                    <a:pt x="33" y="76"/>
                  </a:cubicBezTo>
                  <a:cubicBezTo>
                    <a:pt x="20" y="68"/>
                    <a:pt x="12" y="61"/>
                    <a:pt x="9" y="56"/>
                  </a:cubicBezTo>
                  <a:cubicBezTo>
                    <a:pt x="3" y="50"/>
                    <a:pt x="0" y="42"/>
                    <a:pt x="0" y="34"/>
                  </a:cubicBezTo>
                  <a:cubicBezTo>
                    <a:pt x="0" y="25"/>
                    <a:pt x="3" y="17"/>
                    <a:pt x="10" y="10"/>
                  </a:cubicBezTo>
                  <a:cubicBezTo>
                    <a:pt x="16" y="3"/>
                    <a:pt x="25" y="0"/>
                    <a:pt x="36" y="0"/>
                  </a:cubicBezTo>
                  <a:cubicBezTo>
                    <a:pt x="42" y="0"/>
                    <a:pt x="48" y="1"/>
                    <a:pt x="54" y="4"/>
                  </a:cubicBezTo>
                  <a:cubicBezTo>
                    <a:pt x="56" y="5"/>
                    <a:pt x="58" y="6"/>
                    <a:pt x="59" y="6"/>
                  </a:cubicBezTo>
                  <a:cubicBezTo>
                    <a:pt x="61" y="6"/>
                    <a:pt x="62" y="6"/>
                    <a:pt x="63" y="5"/>
                  </a:cubicBezTo>
                  <a:cubicBezTo>
                    <a:pt x="64" y="4"/>
                    <a:pt x="65" y="3"/>
                    <a:pt x="67" y="0"/>
                  </a:cubicBezTo>
                  <a:lnTo>
                    <a:pt x="71"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55" name="Freeform 9"/>
            <p:cNvSpPr>
              <a:spLocks/>
            </p:cNvSpPr>
            <p:nvPr userDrawn="1"/>
          </p:nvSpPr>
          <p:spPr bwMode="auto">
            <a:xfrm>
              <a:off x="3930650" y="1646238"/>
              <a:ext cx="60325" cy="125413"/>
            </a:xfrm>
            <a:custGeom>
              <a:avLst/>
              <a:gdLst>
                <a:gd name="T0" fmla="*/ 49 w 76"/>
                <a:gd name="T1" fmla="*/ 0 h 158"/>
                <a:gd name="T2" fmla="*/ 49 w 76"/>
                <a:gd name="T3" fmla="*/ 42 h 158"/>
                <a:gd name="T4" fmla="*/ 76 w 76"/>
                <a:gd name="T5" fmla="*/ 42 h 158"/>
                <a:gd name="T6" fmla="*/ 76 w 76"/>
                <a:gd name="T7" fmla="*/ 54 h 158"/>
                <a:gd name="T8" fmla="*/ 49 w 76"/>
                <a:gd name="T9" fmla="*/ 54 h 158"/>
                <a:gd name="T10" fmla="*/ 49 w 76"/>
                <a:gd name="T11" fmla="*/ 125 h 158"/>
                <a:gd name="T12" fmla="*/ 50 w 76"/>
                <a:gd name="T13" fmla="*/ 138 h 158"/>
                <a:gd name="T14" fmla="*/ 53 w 76"/>
                <a:gd name="T15" fmla="*/ 142 h 158"/>
                <a:gd name="T16" fmla="*/ 58 w 76"/>
                <a:gd name="T17" fmla="*/ 144 h 158"/>
                <a:gd name="T18" fmla="*/ 73 w 76"/>
                <a:gd name="T19" fmla="*/ 132 h 158"/>
                <a:gd name="T20" fmla="*/ 76 w 76"/>
                <a:gd name="T21" fmla="*/ 135 h 158"/>
                <a:gd name="T22" fmla="*/ 44 w 76"/>
                <a:gd name="T23" fmla="*/ 158 h 158"/>
                <a:gd name="T24" fmla="*/ 26 w 76"/>
                <a:gd name="T25" fmla="*/ 152 h 158"/>
                <a:gd name="T26" fmla="*/ 16 w 76"/>
                <a:gd name="T27" fmla="*/ 139 h 158"/>
                <a:gd name="T28" fmla="*/ 15 w 76"/>
                <a:gd name="T29" fmla="*/ 116 h 158"/>
                <a:gd name="T30" fmla="*/ 15 w 76"/>
                <a:gd name="T31" fmla="*/ 54 h 158"/>
                <a:gd name="T32" fmla="*/ 0 w 76"/>
                <a:gd name="T33" fmla="*/ 54 h 158"/>
                <a:gd name="T34" fmla="*/ 0 w 76"/>
                <a:gd name="T35" fmla="*/ 50 h 158"/>
                <a:gd name="T36" fmla="*/ 26 w 76"/>
                <a:gd name="T37" fmla="*/ 27 h 158"/>
                <a:gd name="T38" fmla="*/ 45 w 76"/>
                <a:gd name="T39" fmla="*/ 0 h 158"/>
                <a:gd name="T40" fmla="*/ 49 w 76"/>
                <a:gd name="T41"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6" h="158">
                  <a:moveTo>
                    <a:pt x="49" y="0"/>
                  </a:moveTo>
                  <a:lnTo>
                    <a:pt x="49" y="42"/>
                  </a:lnTo>
                  <a:lnTo>
                    <a:pt x="76" y="42"/>
                  </a:lnTo>
                  <a:lnTo>
                    <a:pt x="76" y="54"/>
                  </a:lnTo>
                  <a:lnTo>
                    <a:pt x="49" y="54"/>
                  </a:lnTo>
                  <a:lnTo>
                    <a:pt x="49" y="125"/>
                  </a:lnTo>
                  <a:cubicBezTo>
                    <a:pt x="49" y="132"/>
                    <a:pt x="50" y="136"/>
                    <a:pt x="50" y="138"/>
                  </a:cubicBezTo>
                  <a:cubicBezTo>
                    <a:pt x="51" y="140"/>
                    <a:pt x="52" y="141"/>
                    <a:pt x="53" y="142"/>
                  </a:cubicBezTo>
                  <a:cubicBezTo>
                    <a:pt x="55" y="144"/>
                    <a:pt x="56" y="144"/>
                    <a:pt x="58" y="144"/>
                  </a:cubicBezTo>
                  <a:cubicBezTo>
                    <a:pt x="63" y="144"/>
                    <a:pt x="68" y="140"/>
                    <a:pt x="73" y="132"/>
                  </a:cubicBezTo>
                  <a:lnTo>
                    <a:pt x="76" y="135"/>
                  </a:lnTo>
                  <a:cubicBezTo>
                    <a:pt x="70" y="150"/>
                    <a:pt x="59" y="158"/>
                    <a:pt x="44" y="158"/>
                  </a:cubicBezTo>
                  <a:cubicBezTo>
                    <a:pt x="37" y="158"/>
                    <a:pt x="31" y="156"/>
                    <a:pt x="26" y="152"/>
                  </a:cubicBezTo>
                  <a:cubicBezTo>
                    <a:pt x="21" y="148"/>
                    <a:pt x="18" y="144"/>
                    <a:pt x="16" y="139"/>
                  </a:cubicBezTo>
                  <a:cubicBezTo>
                    <a:pt x="15" y="136"/>
                    <a:pt x="15" y="128"/>
                    <a:pt x="15" y="116"/>
                  </a:cubicBezTo>
                  <a:lnTo>
                    <a:pt x="15" y="54"/>
                  </a:lnTo>
                  <a:lnTo>
                    <a:pt x="0" y="54"/>
                  </a:lnTo>
                  <a:lnTo>
                    <a:pt x="0" y="50"/>
                  </a:lnTo>
                  <a:cubicBezTo>
                    <a:pt x="10" y="43"/>
                    <a:pt x="19" y="35"/>
                    <a:pt x="26" y="27"/>
                  </a:cubicBezTo>
                  <a:cubicBezTo>
                    <a:pt x="33" y="19"/>
                    <a:pt x="40" y="10"/>
                    <a:pt x="45" y="0"/>
                  </a:cubicBezTo>
                  <a:lnTo>
                    <a:pt x="49"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56" name="Freeform 10"/>
            <p:cNvSpPr>
              <a:spLocks/>
            </p:cNvSpPr>
            <p:nvPr userDrawn="1"/>
          </p:nvSpPr>
          <p:spPr bwMode="auto">
            <a:xfrm>
              <a:off x="3998913" y="1676400"/>
              <a:ext cx="77788" cy="93663"/>
            </a:xfrm>
            <a:custGeom>
              <a:avLst/>
              <a:gdLst>
                <a:gd name="T0" fmla="*/ 46 w 98"/>
                <a:gd name="T1" fmla="*/ 3 h 118"/>
                <a:gd name="T2" fmla="*/ 46 w 98"/>
                <a:gd name="T3" fmla="*/ 29 h 118"/>
                <a:gd name="T4" fmla="*/ 66 w 98"/>
                <a:gd name="T5" fmla="*/ 5 h 118"/>
                <a:gd name="T6" fmla="*/ 83 w 98"/>
                <a:gd name="T7" fmla="*/ 0 h 118"/>
                <a:gd name="T8" fmla="*/ 94 w 98"/>
                <a:gd name="T9" fmla="*/ 4 h 118"/>
                <a:gd name="T10" fmla="*/ 98 w 98"/>
                <a:gd name="T11" fmla="*/ 16 h 118"/>
                <a:gd name="T12" fmla="*/ 94 w 98"/>
                <a:gd name="T13" fmla="*/ 28 h 118"/>
                <a:gd name="T14" fmla="*/ 85 w 98"/>
                <a:gd name="T15" fmla="*/ 33 h 118"/>
                <a:gd name="T16" fmla="*/ 73 w 98"/>
                <a:gd name="T17" fmla="*/ 29 h 118"/>
                <a:gd name="T18" fmla="*/ 68 w 98"/>
                <a:gd name="T19" fmla="*/ 24 h 118"/>
                <a:gd name="T20" fmla="*/ 65 w 98"/>
                <a:gd name="T21" fmla="*/ 23 h 118"/>
                <a:gd name="T22" fmla="*/ 58 w 98"/>
                <a:gd name="T23" fmla="*/ 26 h 118"/>
                <a:gd name="T24" fmla="*/ 50 w 98"/>
                <a:gd name="T25" fmla="*/ 38 h 118"/>
                <a:gd name="T26" fmla="*/ 46 w 98"/>
                <a:gd name="T27" fmla="*/ 64 h 118"/>
                <a:gd name="T28" fmla="*/ 46 w 98"/>
                <a:gd name="T29" fmla="*/ 91 h 118"/>
                <a:gd name="T30" fmla="*/ 47 w 98"/>
                <a:gd name="T31" fmla="*/ 98 h 118"/>
                <a:gd name="T32" fmla="*/ 47 w 98"/>
                <a:gd name="T33" fmla="*/ 107 h 118"/>
                <a:gd name="T34" fmla="*/ 52 w 98"/>
                <a:gd name="T35" fmla="*/ 111 h 118"/>
                <a:gd name="T36" fmla="*/ 62 w 98"/>
                <a:gd name="T37" fmla="*/ 113 h 118"/>
                <a:gd name="T38" fmla="*/ 62 w 98"/>
                <a:gd name="T39" fmla="*/ 118 h 118"/>
                <a:gd name="T40" fmla="*/ 0 w 98"/>
                <a:gd name="T41" fmla="*/ 118 h 118"/>
                <a:gd name="T42" fmla="*/ 0 w 98"/>
                <a:gd name="T43" fmla="*/ 113 h 118"/>
                <a:gd name="T44" fmla="*/ 10 w 98"/>
                <a:gd name="T45" fmla="*/ 109 h 118"/>
                <a:gd name="T46" fmla="*/ 12 w 98"/>
                <a:gd name="T47" fmla="*/ 91 h 118"/>
                <a:gd name="T48" fmla="*/ 12 w 98"/>
                <a:gd name="T49" fmla="*/ 27 h 118"/>
                <a:gd name="T50" fmla="*/ 11 w 98"/>
                <a:gd name="T51" fmla="*/ 15 h 118"/>
                <a:gd name="T52" fmla="*/ 8 w 98"/>
                <a:gd name="T53" fmla="*/ 10 h 118"/>
                <a:gd name="T54" fmla="*/ 0 w 98"/>
                <a:gd name="T55" fmla="*/ 8 h 118"/>
                <a:gd name="T56" fmla="*/ 0 w 98"/>
                <a:gd name="T57" fmla="*/ 3 h 118"/>
                <a:gd name="T58" fmla="*/ 46 w 98"/>
                <a:gd name="T59" fmla="*/ 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8" h="118">
                  <a:moveTo>
                    <a:pt x="46" y="3"/>
                  </a:moveTo>
                  <a:lnTo>
                    <a:pt x="46" y="29"/>
                  </a:lnTo>
                  <a:cubicBezTo>
                    <a:pt x="54" y="17"/>
                    <a:pt x="61" y="9"/>
                    <a:pt x="66" y="5"/>
                  </a:cubicBezTo>
                  <a:cubicBezTo>
                    <a:pt x="72" y="1"/>
                    <a:pt x="78" y="0"/>
                    <a:pt x="83" y="0"/>
                  </a:cubicBezTo>
                  <a:cubicBezTo>
                    <a:pt x="88" y="0"/>
                    <a:pt x="91" y="1"/>
                    <a:pt x="94" y="4"/>
                  </a:cubicBezTo>
                  <a:cubicBezTo>
                    <a:pt x="97" y="7"/>
                    <a:pt x="98" y="11"/>
                    <a:pt x="98" y="16"/>
                  </a:cubicBezTo>
                  <a:cubicBezTo>
                    <a:pt x="98" y="21"/>
                    <a:pt x="97" y="25"/>
                    <a:pt x="94" y="28"/>
                  </a:cubicBezTo>
                  <a:cubicBezTo>
                    <a:pt x="91" y="32"/>
                    <a:pt x="88" y="33"/>
                    <a:pt x="85" y="33"/>
                  </a:cubicBezTo>
                  <a:cubicBezTo>
                    <a:pt x="80" y="33"/>
                    <a:pt x="76" y="32"/>
                    <a:pt x="73" y="29"/>
                  </a:cubicBezTo>
                  <a:cubicBezTo>
                    <a:pt x="70" y="26"/>
                    <a:pt x="68" y="25"/>
                    <a:pt x="68" y="24"/>
                  </a:cubicBezTo>
                  <a:cubicBezTo>
                    <a:pt x="67" y="24"/>
                    <a:pt x="66" y="23"/>
                    <a:pt x="65" y="23"/>
                  </a:cubicBezTo>
                  <a:cubicBezTo>
                    <a:pt x="62" y="23"/>
                    <a:pt x="60" y="24"/>
                    <a:pt x="58" y="26"/>
                  </a:cubicBezTo>
                  <a:cubicBezTo>
                    <a:pt x="55" y="29"/>
                    <a:pt x="52" y="33"/>
                    <a:pt x="50" y="38"/>
                  </a:cubicBezTo>
                  <a:cubicBezTo>
                    <a:pt x="48" y="46"/>
                    <a:pt x="46" y="55"/>
                    <a:pt x="46" y="64"/>
                  </a:cubicBezTo>
                  <a:lnTo>
                    <a:pt x="46" y="91"/>
                  </a:lnTo>
                  <a:lnTo>
                    <a:pt x="47" y="98"/>
                  </a:lnTo>
                  <a:cubicBezTo>
                    <a:pt x="47" y="102"/>
                    <a:pt x="47" y="105"/>
                    <a:pt x="47" y="107"/>
                  </a:cubicBezTo>
                  <a:cubicBezTo>
                    <a:pt x="48" y="109"/>
                    <a:pt x="50" y="110"/>
                    <a:pt x="52" y="111"/>
                  </a:cubicBezTo>
                  <a:cubicBezTo>
                    <a:pt x="54" y="112"/>
                    <a:pt x="57" y="113"/>
                    <a:pt x="62" y="113"/>
                  </a:cubicBezTo>
                  <a:lnTo>
                    <a:pt x="62" y="118"/>
                  </a:lnTo>
                  <a:lnTo>
                    <a:pt x="0" y="118"/>
                  </a:lnTo>
                  <a:lnTo>
                    <a:pt x="0" y="113"/>
                  </a:lnTo>
                  <a:cubicBezTo>
                    <a:pt x="5" y="113"/>
                    <a:pt x="8" y="112"/>
                    <a:pt x="10" y="109"/>
                  </a:cubicBezTo>
                  <a:cubicBezTo>
                    <a:pt x="11" y="107"/>
                    <a:pt x="12" y="101"/>
                    <a:pt x="12" y="91"/>
                  </a:cubicBezTo>
                  <a:lnTo>
                    <a:pt x="12" y="27"/>
                  </a:lnTo>
                  <a:cubicBezTo>
                    <a:pt x="12" y="21"/>
                    <a:pt x="12" y="17"/>
                    <a:pt x="11" y="15"/>
                  </a:cubicBezTo>
                  <a:cubicBezTo>
                    <a:pt x="11" y="12"/>
                    <a:pt x="9" y="11"/>
                    <a:pt x="8" y="10"/>
                  </a:cubicBezTo>
                  <a:cubicBezTo>
                    <a:pt x="6" y="9"/>
                    <a:pt x="4" y="8"/>
                    <a:pt x="0" y="8"/>
                  </a:cubicBezTo>
                  <a:lnTo>
                    <a:pt x="0" y="3"/>
                  </a:lnTo>
                  <a:lnTo>
                    <a:pt x="46" y="3"/>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57" name="Freeform 11"/>
            <p:cNvSpPr>
              <a:spLocks noEditPoints="1"/>
            </p:cNvSpPr>
            <p:nvPr userDrawn="1"/>
          </p:nvSpPr>
          <p:spPr bwMode="auto">
            <a:xfrm>
              <a:off x="4078288" y="1676400"/>
              <a:ext cx="87313" cy="95250"/>
            </a:xfrm>
            <a:custGeom>
              <a:avLst/>
              <a:gdLst>
                <a:gd name="T0" fmla="*/ 60 w 110"/>
                <a:gd name="T1" fmla="*/ 101 h 119"/>
                <a:gd name="T2" fmla="*/ 22 w 110"/>
                <a:gd name="T3" fmla="*/ 119 h 119"/>
                <a:gd name="T4" fmla="*/ 6 w 110"/>
                <a:gd name="T5" fmla="*/ 113 h 119"/>
                <a:gd name="T6" fmla="*/ 0 w 110"/>
                <a:gd name="T7" fmla="*/ 97 h 119"/>
                <a:gd name="T8" fmla="*/ 11 w 110"/>
                <a:gd name="T9" fmla="*/ 73 h 119"/>
                <a:gd name="T10" fmla="*/ 60 w 110"/>
                <a:gd name="T11" fmla="*/ 45 h 119"/>
                <a:gd name="T12" fmla="*/ 60 w 110"/>
                <a:gd name="T13" fmla="*/ 34 h 119"/>
                <a:gd name="T14" fmla="*/ 59 w 110"/>
                <a:gd name="T15" fmla="*/ 17 h 119"/>
                <a:gd name="T16" fmla="*/ 53 w 110"/>
                <a:gd name="T17" fmla="*/ 11 h 119"/>
                <a:gd name="T18" fmla="*/ 45 w 110"/>
                <a:gd name="T19" fmla="*/ 9 h 119"/>
                <a:gd name="T20" fmla="*/ 31 w 110"/>
                <a:gd name="T21" fmla="*/ 12 h 119"/>
                <a:gd name="T22" fmla="*/ 28 w 110"/>
                <a:gd name="T23" fmla="*/ 18 h 119"/>
                <a:gd name="T24" fmla="*/ 32 w 110"/>
                <a:gd name="T25" fmla="*/ 24 h 119"/>
                <a:gd name="T26" fmla="*/ 36 w 110"/>
                <a:gd name="T27" fmla="*/ 34 h 119"/>
                <a:gd name="T28" fmla="*/ 32 w 110"/>
                <a:gd name="T29" fmla="*/ 44 h 119"/>
                <a:gd name="T30" fmla="*/ 20 w 110"/>
                <a:gd name="T31" fmla="*/ 49 h 119"/>
                <a:gd name="T32" fmla="*/ 7 w 110"/>
                <a:gd name="T33" fmla="*/ 44 h 119"/>
                <a:gd name="T34" fmla="*/ 2 w 110"/>
                <a:gd name="T35" fmla="*/ 33 h 119"/>
                <a:gd name="T36" fmla="*/ 9 w 110"/>
                <a:gd name="T37" fmla="*/ 16 h 119"/>
                <a:gd name="T38" fmla="*/ 29 w 110"/>
                <a:gd name="T39" fmla="*/ 4 h 119"/>
                <a:gd name="T40" fmla="*/ 55 w 110"/>
                <a:gd name="T41" fmla="*/ 0 h 119"/>
                <a:gd name="T42" fmla="*/ 80 w 110"/>
                <a:gd name="T43" fmla="*/ 7 h 119"/>
                <a:gd name="T44" fmla="*/ 93 w 110"/>
                <a:gd name="T45" fmla="*/ 21 h 119"/>
                <a:gd name="T46" fmla="*/ 94 w 110"/>
                <a:gd name="T47" fmla="*/ 45 h 119"/>
                <a:gd name="T48" fmla="*/ 94 w 110"/>
                <a:gd name="T49" fmla="*/ 90 h 119"/>
                <a:gd name="T50" fmla="*/ 95 w 110"/>
                <a:gd name="T51" fmla="*/ 100 h 119"/>
                <a:gd name="T52" fmla="*/ 97 w 110"/>
                <a:gd name="T53" fmla="*/ 103 h 119"/>
                <a:gd name="T54" fmla="*/ 100 w 110"/>
                <a:gd name="T55" fmla="*/ 104 h 119"/>
                <a:gd name="T56" fmla="*/ 106 w 110"/>
                <a:gd name="T57" fmla="*/ 99 h 119"/>
                <a:gd name="T58" fmla="*/ 110 w 110"/>
                <a:gd name="T59" fmla="*/ 102 h 119"/>
                <a:gd name="T60" fmla="*/ 97 w 110"/>
                <a:gd name="T61" fmla="*/ 115 h 119"/>
                <a:gd name="T62" fmla="*/ 82 w 110"/>
                <a:gd name="T63" fmla="*/ 119 h 119"/>
                <a:gd name="T64" fmla="*/ 67 w 110"/>
                <a:gd name="T65" fmla="*/ 115 h 119"/>
                <a:gd name="T66" fmla="*/ 60 w 110"/>
                <a:gd name="T67" fmla="*/ 101 h 119"/>
                <a:gd name="T68" fmla="*/ 60 w 110"/>
                <a:gd name="T69" fmla="*/ 92 h 119"/>
                <a:gd name="T70" fmla="*/ 60 w 110"/>
                <a:gd name="T71" fmla="*/ 53 h 119"/>
                <a:gd name="T72" fmla="*/ 38 w 110"/>
                <a:gd name="T73" fmla="*/ 72 h 119"/>
                <a:gd name="T74" fmla="*/ 33 w 110"/>
                <a:gd name="T75" fmla="*/ 85 h 119"/>
                <a:gd name="T76" fmla="*/ 37 w 110"/>
                <a:gd name="T77" fmla="*/ 95 h 119"/>
                <a:gd name="T78" fmla="*/ 46 w 110"/>
                <a:gd name="T79" fmla="*/ 99 h 119"/>
                <a:gd name="T80" fmla="*/ 60 w 110"/>
                <a:gd name="T81" fmla="*/ 9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0" h="119">
                  <a:moveTo>
                    <a:pt x="60" y="101"/>
                  </a:moveTo>
                  <a:cubicBezTo>
                    <a:pt x="46" y="113"/>
                    <a:pt x="34" y="119"/>
                    <a:pt x="22" y="119"/>
                  </a:cubicBezTo>
                  <a:cubicBezTo>
                    <a:pt x="16" y="119"/>
                    <a:pt x="11" y="117"/>
                    <a:pt x="6" y="113"/>
                  </a:cubicBezTo>
                  <a:cubicBezTo>
                    <a:pt x="2" y="109"/>
                    <a:pt x="0" y="103"/>
                    <a:pt x="0" y="97"/>
                  </a:cubicBezTo>
                  <a:cubicBezTo>
                    <a:pt x="0" y="88"/>
                    <a:pt x="3" y="80"/>
                    <a:pt x="11" y="73"/>
                  </a:cubicBezTo>
                  <a:cubicBezTo>
                    <a:pt x="18" y="66"/>
                    <a:pt x="35" y="57"/>
                    <a:pt x="60" y="45"/>
                  </a:cubicBezTo>
                  <a:lnTo>
                    <a:pt x="60" y="34"/>
                  </a:lnTo>
                  <a:cubicBezTo>
                    <a:pt x="60" y="25"/>
                    <a:pt x="60" y="20"/>
                    <a:pt x="59" y="17"/>
                  </a:cubicBezTo>
                  <a:cubicBezTo>
                    <a:pt x="58" y="15"/>
                    <a:pt x="56" y="13"/>
                    <a:pt x="53" y="11"/>
                  </a:cubicBezTo>
                  <a:cubicBezTo>
                    <a:pt x="51" y="10"/>
                    <a:pt x="48" y="9"/>
                    <a:pt x="45" y="9"/>
                  </a:cubicBezTo>
                  <a:cubicBezTo>
                    <a:pt x="39" y="9"/>
                    <a:pt x="35" y="10"/>
                    <a:pt x="31" y="12"/>
                  </a:cubicBezTo>
                  <a:cubicBezTo>
                    <a:pt x="29" y="14"/>
                    <a:pt x="28" y="16"/>
                    <a:pt x="28" y="18"/>
                  </a:cubicBezTo>
                  <a:cubicBezTo>
                    <a:pt x="28" y="19"/>
                    <a:pt x="29" y="21"/>
                    <a:pt x="32" y="24"/>
                  </a:cubicBezTo>
                  <a:cubicBezTo>
                    <a:pt x="35" y="27"/>
                    <a:pt x="36" y="31"/>
                    <a:pt x="36" y="34"/>
                  </a:cubicBezTo>
                  <a:cubicBezTo>
                    <a:pt x="36" y="38"/>
                    <a:pt x="35" y="42"/>
                    <a:pt x="32" y="44"/>
                  </a:cubicBezTo>
                  <a:cubicBezTo>
                    <a:pt x="29" y="47"/>
                    <a:pt x="25" y="49"/>
                    <a:pt x="20" y="49"/>
                  </a:cubicBezTo>
                  <a:cubicBezTo>
                    <a:pt x="15" y="49"/>
                    <a:pt x="11" y="47"/>
                    <a:pt x="7" y="44"/>
                  </a:cubicBezTo>
                  <a:cubicBezTo>
                    <a:pt x="4" y="41"/>
                    <a:pt x="2" y="37"/>
                    <a:pt x="2" y="33"/>
                  </a:cubicBezTo>
                  <a:cubicBezTo>
                    <a:pt x="2" y="27"/>
                    <a:pt x="4" y="22"/>
                    <a:pt x="9" y="16"/>
                  </a:cubicBezTo>
                  <a:cubicBezTo>
                    <a:pt x="14" y="11"/>
                    <a:pt x="20" y="7"/>
                    <a:pt x="29" y="4"/>
                  </a:cubicBezTo>
                  <a:cubicBezTo>
                    <a:pt x="37" y="1"/>
                    <a:pt x="46" y="0"/>
                    <a:pt x="55" y="0"/>
                  </a:cubicBezTo>
                  <a:cubicBezTo>
                    <a:pt x="65" y="0"/>
                    <a:pt x="74" y="2"/>
                    <a:pt x="80" y="7"/>
                  </a:cubicBezTo>
                  <a:cubicBezTo>
                    <a:pt x="87" y="11"/>
                    <a:pt x="91" y="16"/>
                    <a:pt x="93" y="21"/>
                  </a:cubicBezTo>
                  <a:cubicBezTo>
                    <a:pt x="94" y="25"/>
                    <a:pt x="94" y="33"/>
                    <a:pt x="94" y="45"/>
                  </a:cubicBezTo>
                  <a:lnTo>
                    <a:pt x="94" y="90"/>
                  </a:lnTo>
                  <a:cubicBezTo>
                    <a:pt x="94" y="95"/>
                    <a:pt x="95" y="98"/>
                    <a:pt x="95" y="100"/>
                  </a:cubicBezTo>
                  <a:cubicBezTo>
                    <a:pt x="95" y="101"/>
                    <a:pt x="96" y="102"/>
                    <a:pt x="97" y="103"/>
                  </a:cubicBezTo>
                  <a:cubicBezTo>
                    <a:pt x="98" y="103"/>
                    <a:pt x="99" y="104"/>
                    <a:pt x="100" y="104"/>
                  </a:cubicBezTo>
                  <a:cubicBezTo>
                    <a:pt x="102" y="104"/>
                    <a:pt x="104" y="102"/>
                    <a:pt x="106" y="99"/>
                  </a:cubicBezTo>
                  <a:lnTo>
                    <a:pt x="110" y="102"/>
                  </a:lnTo>
                  <a:cubicBezTo>
                    <a:pt x="106" y="108"/>
                    <a:pt x="102" y="112"/>
                    <a:pt x="97" y="115"/>
                  </a:cubicBezTo>
                  <a:cubicBezTo>
                    <a:pt x="93" y="118"/>
                    <a:pt x="88" y="119"/>
                    <a:pt x="82" y="119"/>
                  </a:cubicBezTo>
                  <a:cubicBezTo>
                    <a:pt x="76" y="119"/>
                    <a:pt x="71" y="118"/>
                    <a:pt x="67" y="115"/>
                  </a:cubicBezTo>
                  <a:cubicBezTo>
                    <a:pt x="63" y="112"/>
                    <a:pt x="61" y="107"/>
                    <a:pt x="60" y="101"/>
                  </a:cubicBezTo>
                  <a:moveTo>
                    <a:pt x="60" y="92"/>
                  </a:moveTo>
                  <a:lnTo>
                    <a:pt x="60" y="53"/>
                  </a:lnTo>
                  <a:cubicBezTo>
                    <a:pt x="50" y="59"/>
                    <a:pt x="43" y="65"/>
                    <a:pt x="38" y="72"/>
                  </a:cubicBezTo>
                  <a:cubicBezTo>
                    <a:pt x="35" y="76"/>
                    <a:pt x="33" y="81"/>
                    <a:pt x="33" y="85"/>
                  </a:cubicBezTo>
                  <a:cubicBezTo>
                    <a:pt x="33" y="89"/>
                    <a:pt x="35" y="93"/>
                    <a:pt x="37" y="95"/>
                  </a:cubicBezTo>
                  <a:cubicBezTo>
                    <a:pt x="39" y="98"/>
                    <a:pt x="42" y="99"/>
                    <a:pt x="46" y="99"/>
                  </a:cubicBezTo>
                  <a:cubicBezTo>
                    <a:pt x="50" y="99"/>
                    <a:pt x="55" y="96"/>
                    <a:pt x="60" y="92"/>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58" name="Freeform 12"/>
            <p:cNvSpPr>
              <a:spLocks/>
            </p:cNvSpPr>
            <p:nvPr userDrawn="1"/>
          </p:nvSpPr>
          <p:spPr bwMode="auto">
            <a:xfrm>
              <a:off x="4167188" y="1638300"/>
              <a:ext cx="49213" cy="131763"/>
            </a:xfrm>
            <a:custGeom>
              <a:avLst/>
              <a:gdLst>
                <a:gd name="T0" fmla="*/ 48 w 62"/>
                <a:gd name="T1" fmla="*/ 0 h 167"/>
                <a:gd name="T2" fmla="*/ 48 w 62"/>
                <a:gd name="T3" fmla="*/ 143 h 167"/>
                <a:gd name="T4" fmla="*/ 51 w 62"/>
                <a:gd name="T5" fmla="*/ 158 h 167"/>
                <a:gd name="T6" fmla="*/ 62 w 62"/>
                <a:gd name="T7" fmla="*/ 162 h 167"/>
                <a:gd name="T8" fmla="*/ 62 w 62"/>
                <a:gd name="T9" fmla="*/ 167 h 167"/>
                <a:gd name="T10" fmla="*/ 0 w 62"/>
                <a:gd name="T11" fmla="*/ 167 h 167"/>
                <a:gd name="T12" fmla="*/ 0 w 62"/>
                <a:gd name="T13" fmla="*/ 162 h 167"/>
                <a:gd name="T14" fmla="*/ 11 w 62"/>
                <a:gd name="T15" fmla="*/ 158 h 167"/>
                <a:gd name="T16" fmla="*/ 14 w 62"/>
                <a:gd name="T17" fmla="*/ 143 h 167"/>
                <a:gd name="T18" fmla="*/ 14 w 62"/>
                <a:gd name="T19" fmla="*/ 24 h 167"/>
                <a:gd name="T20" fmla="*/ 11 w 62"/>
                <a:gd name="T21" fmla="*/ 9 h 167"/>
                <a:gd name="T22" fmla="*/ 0 w 62"/>
                <a:gd name="T23" fmla="*/ 5 h 167"/>
                <a:gd name="T24" fmla="*/ 0 w 62"/>
                <a:gd name="T25" fmla="*/ 0 h 167"/>
                <a:gd name="T26" fmla="*/ 48 w 62"/>
                <a:gd name="T27"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167">
                  <a:moveTo>
                    <a:pt x="48" y="0"/>
                  </a:moveTo>
                  <a:lnTo>
                    <a:pt x="48" y="143"/>
                  </a:lnTo>
                  <a:cubicBezTo>
                    <a:pt x="48" y="151"/>
                    <a:pt x="49" y="156"/>
                    <a:pt x="51" y="158"/>
                  </a:cubicBezTo>
                  <a:cubicBezTo>
                    <a:pt x="53" y="161"/>
                    <a:pt x="56" y="162"/>
                    <a:pt x="62" y="162"/>
                  </a:cubicBezTo>
                  <a:lnTo>
                    <a:pt x="62" y="167"/>
                  </a:lnTo>
                  <a:lnTo>
                    <a:pt x="0" y="167"/>
                  </a:lnTo>
                  <a:lnTo>
                    <a:pt x="0" y="162"/>
                  </a:lnTo>
                  <a:cubicBezTo>
                    <a:pt x="5" y="162"/>
                    <a:pt x="9" y="161"/>
                    <a:pt x="11" y="158"/>
                  </a:cubicBezTo>
                  <a:cubicBezTo>
                    <a:pt x="13" y="156"/>
                    <a:pt x="14" y="151"/>
                    <a:pt x="14" y="143"/>
                  </a:cubicBezTo>
                  <a:lnTo>
                    <a:pt x="14" y="24"/>
                  </a:lnTo>
                  <a:cubicBezTo>
                    <a:pt x="14" y="16"/>
                    <a:pt x="13" y="11"/>
                    <a:pt x="11" y="9"/>
                  </a:cubicBezTo>
                  <a:cubicBezTo>
                    <a:pt x="9" y="6"/>
                    <a:pt x="5" y="5"/>
                    <a:pt x="0" y="5"/>
                  </a:cubicBezTo>
                  <a:lnTo>
                    <a:pt x="0" y="0"/>
                  </a:lnTo>
                  <a:lnTo>
                    <a:pt x="48"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59" name="Freeform 13"/>
            <p:cNvSpPr>
              <a:spLocks noEditPoints="1"/>
            </p:cNvSpPr>
            <p:nvPr userDrawn="1"/>
          </p:nvSpPr>
          <p:spPr bwMode="auto">
            <a:xfrm>
              <a:off x="4222750" y="1635125"/>
              <a:ext cx="49213" cy="134938"/>
            </a:xfrm>
            <a:custGeom>
              <a:avLst/>
              <a:gdLst>
                <a:gd name="T0" fmla="*/ 31 w 62"/>
                <a:gd name="T1" fmla="*/ 0 h 171"/>
                <a:gd name="T2" fmla="*/ 45 w 62"/>
                <a:gd name="T3" fmla="*/ 6 h 171"/>
                <a:gd name="T4" fmla="*/ 50 w 62"/>
                <a:gd name="T5" fmla="*/ 19 h 171"/>
                <a:gd name="T6" fmla="*/ 45 w 62"/>
                <a:gd name="T7" fmla="*/ 33 h 171"/>
                <a:gd name="T8" fmla="*/ 31 w 62"/>
                <a:gd name="T9" fmla="*/ 38 h 171"/>
                <a:gd name="T10" fmla="*/ 18 w 62"/>
                <a:gd name="T11" fmla="*/ 33 h 171"/>
                <a:gd name="T12" fmla="*/ 12 w 62"/>
                <a:gd name="T13" fmla="*/ 19 h 171"/>
                <a:gd name="T14" fmla="*/ 18 w 62"/>
                <a:gd name="T15" fmla="*/ 6 h 171"/>
                <a:gd name="T16" fmla="*/ 31 w 62"/>
                <a:gd name="T17" fmla="*/ 0 h 171"/>
                <a:gd name="T18" fmla="*/ 49 w 62"/>
                <a:gd name="T19" fmla="*/ 56 h 171"/>
                <a:gd name="T20" fmla="*/ 49 w 62"/>
                <a:gd name="T21" fmla="*/ 147 h 171"/>
                <a:gd name="T22" fmla="*/ 51 w 62"/>
                <a:gd name="T23" fmla="*/ 162 h 171"/>
                <a:gd name="T24" fmla="*/ 62 w 62"/>
                <a:gd name="T25" fmla="*/ 166 h 171"/>
                <a:gd name="T26" fmla="*/ 62 w 62"/>
                <a:gd name="T27" fmla="*/ 171 h 171"/>
                <a:gd name="T28" fmla="*/ 0 w 62"/>
                <a:gd name="T29" fmla="*/ 171 h 171"/>
                <a:gd name="T30" fmla="*/ 0 w 62"/>
                <a:gd name="T31" fmla="*/ 166 h 171"/>
                <a:gd name="T32" fmla="*/ 12 w 62"/>
                <a:gd name="T33" fmla="*/ 162 h 171"/>
                <a:gd name="T34" fmla="*/ 14 w 62"/>
                <a:gd name="T35" fmla="*/ 147 h 171"/>
                <a:gd name="T36" fmla="*/ 14 w 62"/>
                <a:gd name="T37" fmla="*/ 80 h 171"/>
                <a:gd name="T38" fmla="*/ 11 w 62"/>
                <a:gd name="T39" fmla="*/ 64 h 171"/>
                <a:gd name="T40" fmla="*/ 0 w 62"/>
                <a:gd name="T41" fmla="*/ 61 h 171"/>
                <a:gd name="T42" fmla="*/ 0 w 62"/>
                <a:gd name="T43" fmla="*/ 56 h 171"/>
                <a:gd name="T44" fmla="*/ 49 w 62"/>
                <a:gd name="T45" fmla="*/ 56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2" h="171">
                  <a:moveTo>
                    <a:pt x="31" y="0"/>
                  </a:moveTo>
                  <a:cubicBezTo>
                    <a:pt x="37" y="0"/>
                    <a:pt x="41" y="2"/>
                    <a:pt x="45" y="6"/>
                  </a:cubicBezTo>
                  <a:cubicBezTo>
                    <a:pt x="49" y="10"/>
                    <a:pt x="50" y="14"/>
                    <a:pt x="50" y="19"/>
                  </a:cubicBezTo>
                  <a:cubicBezTo>
                    <a:pt x="50" y="25"/>
                    <a:pt x="49" y="29"/>
                    <a:pt x="45" y="33"/>
                  </a:cubicBezTo>
                  <a:cubicBezTo>
                    <a:pt x="41" y="36"/>
                    <a:pt x="37" y="38"/>
                    <a:pt x="31" y="38"/>
                  </a:cubicBezTo>
                  <a:cubicBezTo>
                    <a:pt x="26" y="38"/>
                    <a:pt x="22" y="36"/>
                    <a:pt x="18" y="33"/>
                  </a:cubicBezTo>
                  <a:cubicBezTo>
                    <a:pt x="14" y="29"/>
                    <a:pt x="12" y="25"/>
                    <a:pt x="12" y="19"/>
                  </a:cubicBezTo>
                  <a:cubicBezTo>
                    <a:pt x="12" y="14"/>
                    <a:pt x="14" y="10"/>
                    <a:pt x="18" y="6"/>
                  </a:cubicBezTo>
                  <a:cubicBezTo>
                    <a:pt x="22" y="2"/>
                    <a:pt x="26" y="0"/>
                    <a:pt x="31" y="0"/>
                  </a:cubicBezTo>
                  <a:moveTo>
                    <a:pt x="49" y="56"/>
                  </a:moveTo>
                  <a:lnTo>
                    <a:pt x="49" y="147"/>
                  </a:lnTo>
                  <a:cubicBezTo>
                    <a:pt x="49" y="155"/>
                    <a:pt x="49" y="160"/>
                    <a:pt x="51" y="162"/>
                  </a:cubicBezTo>
                  <a:cubicBezTo>
                    <a:pt x="53" y="165"/>
                    <a:pt x="57" y="166"/>
                    <a:pt x="62" y="166"/>
                  </a:cubicBezTo>
                  <a:lnTo>
                    <a:pt x="62" y="171"/>
                  </a:lnTo>
                  <a:lnTo>
                    <a:pt x="0" y="171"/>
                  </a:lnTo>
                  <a:lnTo>
                    <a:pt x="0" y="166"/>
                  </a:lnTo>
                  <a:cubicBezTo>
                    <a:pt x="6" y="166"/>
                    <a:pt x="9" y="165"/>
                    <a:pt x="12" y="162"/>
                  </a:cubicBezTo>
                  <a:cubicBezTo>
                    <a:pt x="13" y="160"/>
                    <a:pt x="14" y="155"/>
                    <a:pt x="14" y="147"/>
                  </a:cubicBezTo>
                  <a:lnTo>
                    <a:pt x="14" y="80"/>
                  </a:lnTo>
                  <a:cubicBezTo>
                    <a:pt x="14" y="72"/>
                    <a:pt x="13" y="67"/>
                    <a:pt x="11" y="64"/>
                  </a:cubicBezTo>
                  <a:cubicBezTo>
                    <a:pt x="9" y="62"/>
                    <a:pt x="6" y="61"/>
                    <a:pt x="0" y="61"/>
                  </a:cubicBezTo>
                  <a:lnTo>
                    <a:pt x="0" y="56"/>
                  </a:lnTo>
                  <a:lnTo>
                    <a:pt x="49" y="56"/>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60" name="Freeform 14"/>
            <p:cNvSpPr>
              <a:spLocks noEditPoints="1"/>
            </p:cNvSpPr>
            <p:nvPr userDrawn="1"/>
          </p:nvSpPr>
          <p:spPr bwMode="auto">
            <a:xfrm>
              <a:off x="4276725" y="1676400"/>
              <a:ext cx="87313" cy="95250"/>
            </a:xfrm>
            <a:custGeom>
              <a:avLst/>
              <a:gdLst>
                <a:gd name="T0" fmla="*/ 60 w 110"/>
                <a:gd name="T1" fmla="*/ 101 h 119"/>
                <a:gd name="T2" fmla="*/ 23 w 110"/>
                <a:gd name="T3" fmla="*/ 119 h 119"/>
                <a:gd name="T4" fmla="*/ 6 w 110"/>
                <a:gd name="T5" fmla="*/ 113 h 119"/>
                <a:gd name="T6" fmla="*/ 0 w 110"/>
                <a:gd name="T7" fmla="*/ 97 h 119"/>
                <a:gd name="T8" fmla="*/ 11 w 110"/>
                <a:gd name="T9" fmla="*/ 73 h 119"/>
                <a:gd name="T10" fmla="*/ 60 w 110"/>
                <a:gd name="T11" fmla="*/ 45 h 119"/>
                <a:gd name="T12" fmla="*/ 60 w 110"/>
                <a:gd name="T13" fmla="*/ 34 h 119"/>
                <a:gd name="T14" fmla="*/ 59 w 110"/>
                <a:gd name="T15" fmla="*/ 17 h 119"/>
                <a:gd name="T16" fmla="*/ 54 w 110"/>
                <a:gd name="T17" fmla="*/ 11 h 119"/>
                <a:gd name="T18" fmla="*/ 45 w 110"/>
                <a:gd name="T19" fmla="*/ 9 h 119"/>
                <a:gd name="T20" fmla="*/ 32 w 110"/>
                <a:gd name="T21" fmla="*/ 12 h 119"/>
                <a:gd name="T22" fmla="*/ 28 w 110"/>
                <a:gd name="T23" fmla="*/ 18 h 119"/>
                <a:gd name="T24" fmla="*/ 32 w 110"/>
                <a:gd name="T25" fmla="*/ 24 h 119"/>
                <a:gd name="T26" fmla="*/ 37 w 110"/>
                <a:gd name="T27" fmla="*/ 34 h 119"/>
                <a:gd name="T28" fmla="*/ 32 w 110"/>
                <a:gd name="T29" fmla="*/ 44 h 119"/>
                <a:gd name="T30" fmla="*/ 20 w 110"/>
                <a:gd name="T31" fmla="*/ 49 h 119"/>
                <a:gd name="T32" fmla="*/ 7 w 110"/>
                <a:gd name="T33" fmla="*/ 44 h 119"/>
                <a:gd name="T34" fmla="*/ 2 w 110"/>
                <a:gd name="T35" fmla="*/ 33 h 119"/>
                <a:gd name="T36" fmla="*/ 9 w 110"/>
                <a:gd name="T37" fmla="*/ 16 h 119"/>
                <a:gd name="T38" fmla="*/ 29 w 110"/>
                <a:gd name="T39" fmla="*/ 4 h 119"/>
                <a:gd name="T40" fmla="*/ 55 w 110"/>
                <a:gd name="T41" fmla="*/ 0 h 119"/>
                <a:gd name="T42" fmla="*/ 80 w 110"/>
                <a:gd name="T43" fmla="*/ 7 h 119"/>
                <a:gd name="T44" fmla="*/ 93 w 110"/>
                <a:gd name="T45" fmla="*/ 21 h 119"/>
                <a:gd name="T46" fmla="*/ 95 w 110"/>
                <a:gd name="T47" fmla="*/ 45 h 119"/>
                <a:gd name="T48" fmla="*/ 95 w 110"/>
                <a:gd name="T49" fmla="*/ 90 h 119"/>
                <a:gd name="T50" fmla="*/ 95 w 110"/>
                <a:gd name="T51" fmla="*/ 100 h 119"/>
                <a:gd name="T52" fmla="*/ 97 w 110"/>
                <a:gd name="T53" fmla="*/ 103 h 119"/>
                <a:gd name="T54" fmla="*/ 100 w 110"/>
                <a:gd name="T55" fmla="*/ 104 h 119"/>
                <a:gd name="T56" fmla="*/ 106 w 110"/>
                <a:gd name="T57" fmla="*/ 99 h 119"/>
                <a:gd name="T58" fmla="*/ 110 w 110"/>
                <a:gd name="T59" fmla="*/ 102 h 119"/>
                <a:gd name="T60" fmla="*/ 97 w 110"/>
                <a:gd name="T61" fmla="*/ 115 h 119"/>
                <a:gd name="T62" fmla="*/ 82 w 110"/>
                <a:gd name="T63" fmla="*/ 119 h 119"/>
                <a:gd name="T64" fmla="*/ 67 w 110"/>
                <a:gd name="T65" fmla="*/ 115 h 119"/>
                <a:gd name="T66" fmla="*/ 60 w 110"/>
                <a:gd name="T67" fmla="*/ 101 h 119"/>
                <a:gd name="T68" fmla="*/ 60 w 110"/>
                <a:gd name="T69" fmla="*/ 92 h 119"/>
                <a:gd name="T70" fmla="*/ 60 w 110"/>
                <a:gd name="T71" fmla="*/ 53 h 119"/>
                <a:gd name="T72" fmla="*/ 38 w 110"/>
                <a:gd name="T73" fmla="*/ 72 h 119"/>
                <a:gd name="T74" fmla="*/ 33 w 110"/>
                <a:gd name="T75" fmla="*/ 85 h 119"/>
                <a:gd name="T76" fmla="*/ 38 w 110"/>
                <a:gd name="T77" fmla="*/ 95 h 119"/>
                <a:gd name="T78" fmla="*/ 46 w 110"/>
                <a:gd name="T79" fmla="*/ 99 h 119"/>
                <a:gd name="T80" fmla="*/ 60 w 110"/>
                <a:gd name="T81" fmla="*/ 9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0" h="119">
                  <a:moveTo>
                    <a:pt x="60" y="101"/>
                  </a:moveTo>
                  <a:cubicBezTo>
                    <a:pt x="46" y="113"/>
                    <a:pt x="34" y="119"/>
                    <a:pt x="23" y="119"/>
                  </a:cubicBezTo>
                  <a:cubicBezTo>
                    <a:pt x="16" y="119"/>
                    <a:pt x="11" y="117"/>
                    <a:pt x="6" y="113"/>
                  </a:cubicBezTo>
                  <a:cubicBezTo>
                    <a:pt x="2" y="109"/>
                    <a:pt x="0" y="103"/>
                    <a:pt x="0" y="97"/>
                  </a:cubicBezTo>
                  <a:cubicBezTo>
                    <a:pt x="0" y="88"/>
                    <a:pt x="4" y="80"/>
                    <a:pt x="11" y="73"/>
                  </a:cubicBezTo>
                  <a:cubicBezTo>
                    <a:pt x="19" y="66"/>
                    <a:pt x="35" y="57"/>
                    <a:pt x="60" y="45"/>
                  </a:cubicBezTo>
                  <a:lnTo>
                    <a:pt x="60" y="34"/>
                  </a:lnTo>
                  <a:cubicBezTo>
                    <a:pt x="60" y="25"/>
                    <a:pt x="60" y="20"/>
                    <a:pt x="59" y="17"/>
                  </a:cubicBezTo>
                  <a:cubicBezTo>
                    <a:pt x="58" y="15"/>
                    <a:pt x="56" y="13"/>
                    <a:pt x="54" y="11"/>
                  </a:cubicBezTo>
                  <a:cubicBezTo>
                    <a:pt x="51" y="10"/>
                    <a:pt x="48" y="9"/>
                    <a:pt x="45" y="9"/>
                  </a:cubicBezTo>
                  <a:cubicBezTo>
                    <a:pt x="39" y="9"/>
                    <a:pt x="35" y="10"/>
                    <a:pt x="32" y="12"/>
                  </a:cubicBezTo>
                  <a:cubicBezTo>
                    <a:pt x="30" y="14"/>
                    <a:pt x="28" y="16"/>
                    <a:pt x="28" y="18"/>
                  </a:cubicBezTo>
                  <a:cubicBezTo>
                    <a:pt x="28" y="19"/>
                    <a:pt x="30" y="21"/>
                    <a:pt x="32" y="24"/>
                  </a:cubicBezTo>
                  <a:cubicBezTo>
                    <a:pt x="35" y="27"/>
                    <a:pt x="37" y="31"/>
                    <a:pt x="37" y="34"/>
                  </a:cubicBezTo>
                  <a:cubicBezTo>
                    <a:pt x="37" y="38"/>
                    <a:pt x="35" y="42"/>
                    <a:pt x="32" y="44"/>
                  </a:cubicBezTo>
                  <a:cubicBezTo>
                    <a:pt x="29" y="47"/>
                    <a:pt x="25" y="49"/>
                    <a:pt x="20" y="49"/>
                  </a:cubicBezTo>
                  <a:cubicBezTo>
                    <a:pt x="15" y="49"/>
                    <a:pt x="11" y="47"/>
                    <a:pt x="7" y="44"/>
                  </a:cubicBezTo>
                  <a:cubicBezTo>
                    <a:pt x="4" y="41"/>
                    <a:pt x="2" y="37"/>
                    <a:pt x="2" y="33"/>
                  </a:cubicBezTo>
                  <a:cubicBezTo>
                    <a:pt x="2" y="27"/>
                    <a:pt x="5" y="22"/>
                    <a:pt x="9" y="16"/>
                  </a:cubicBezTo>
                  <a:cubicBezTo>
                    <a:pt x="14" y="11"/>
                    <a:pt x="20" y="7"/>
                    <a:pt x="29" y="4"/>
                  </a:cubicBezTo>
                  <a:cubicBezTo>
                    <a:pt x="37" y="1"/>
                    <a:pt x="46" y="0"/>
                    <a:pt x="55" y="0"/>
                  </a:cubicBezTo>
                  <a:cubicBezTo>
                    <a:pt x="66" y="0"/>
                    <a:pt x="74" y="2"/>
                    <a:pt x="80" y="7"/>
                  </a:cubicBezTo>
                  <a:cubicBezTo>
                    <a:pt x="87" y="11"/>
                    <a:pt x="91" y="16"/>
                    <a:pt x="93" y="21"/>
                  </a:cubicBezTo>
                  <a:cubicBezTo>
                    <a:pt x="94" y="25"/>
                    <a:pt x="95" y="33"/>
                    <a:pt x="95" y="45"/>
                  </a:cubicBezTo>
                  <a:lnTo>
                    <a:pt x="95" y="90"/>
                  </a:lnTo>
                  <a:cubicBezTo>
                    <a:pt x="95" y="95"/>
                    <a:pt x="95" y="98"/>
                    <a:pt x="95" y="100"/>
                  </a:cubicBezTo>
                  <a:cubicBezTo>
                    <a:pt x="96" y="101"/>
                    <a:pt x="96" y="102"/>
                    <a:pt x="97" y="103"/>
                  </a:cubicBezTo>
                  <a:cubicBezTo>
                    <a:pt x="98" y="103"/>
                    <a:pt x="99" y="104"/>
                    <a:pt x="100" y="104"/>
                  </a:cubicBezTo>
                  <a:cubicBezTo>
                    <a:pt x="102" y="104"/>
                    <a:pt x="104" y="102"/>
                    <a:pt x="106" y="99"/>
                  </a:cubicBezTo>
                  <a:lnTo>
                    <a:pt x="110" y="102"/>
                  </a:lnTo>
                  <a:cubicBezTo>
                    <a:pt x="106" y="108"/>
                    <a:pt x="102" y="112"/>
                    <a:pt x="97" y="115"/>
                  </a:cubicBezTo>
                  <a:cubicBezTo>
                    <a:pt x="93" y="118"/>
                    <a:pt x="88" y="119"/>
                    <a:pt x="82" y="119"/>
                  </a:cubicBezTo>
                  <a:cubicBezTo>
                    <a:pt x="76" y="119"/>
                    <a:pt x="71" y="118"/>
                    <a:pt x="67" y="115"/>
                  </a:cubicBezTo>
                  <a:cubicBezTo>
                    <a:pt x="63" y="112"/>
                    <a:pt x="61" y="107"/>
                    <a:pt x="60" y="101"/>
                  </a:cubicBezTo>
                  <a:moveTo>
                    <a:pt x="60" y="92"/>
                  </a:moveTo>
                  <a:lnTo>
                    <a:pt x="60" y="53"/>
                  </a:lnTo>
                  <a:cubicBezTo>
                    <a:pt x="50" y="59"/>
                    <a:pt x="43" y="65"/>
                    <a:pt x="38" y="72"/>
                  </a:cubicBezTo>
                  <a:cubicBezTo>
                    <a:pt x="35" y="76"/>
                    <a:pt x="33" y="81"/>
                    <a:pt x="33" y="85"/>
                  </a:cubicBezTo>
                  <a:cubicBezTo>
                    <a:pt x="33" y="89"/>
                    <a:pt x="35" y="93"/>
                    <a:pt x="38" y="95"/>
                  </a:cubicBezTo>
                  <a:cubicBezTo>
                    <a:pt x="40" y="98"/>
                    <a:pt x="42" y="99"/>
                    <a:pt x="46" y="99"/>
                  </a:cubicBezTo>
                  <a:cubicBezTo>
                    <a:pt x="50" y="99"/>
                    <a:pt x="55" y="96"/>
                    <a:pt x="60" y="92"/>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61" name="Freeform 15"/>
            <p:cNvSpPr>
              <a:spLocks/>
            </p:cNvSpPr>
            <p:nvPr userDrawn="1"/>
          </p:nvSpPr>
          <p:spPr bwMode="auto">
            <a:xfrm>
              <a:off x="4367213" y="1676400"/>
              <a:ext cx="98425" cy="93663"/>
            </a:xfrm>
            <a:custGeom>
              <a:avLst/>
              <a:gdLst>
                <a:gd name="T0" fmla="*/ 47 w 124"/>
                <a:gd name="T1" fmla="*/ 3 h 118"/>
                <a:gd name="T2" fmla="*/ 47 w 124"/>
                <a:gd name="T3" fmla="*/ 18 h 118"/>
                <a:gd name="T4" fmla="*/ 63 w 124"/>
                <a:gd name="T5" fmla="*/ 4 h 118"/>
                <a:gd name="T6" fmla="*/ 81 w 124"/>
                <a:gd name="T7" fmla="*/ 0 h 118"/>
                <a:gd name="T8" fmla="*/ 99 w 124"/>
                <a:gd name="T9" fmla="*/ 6 h 118"/>
                <a:gd name="T10" fmla="*/ 109 w 124"/>
                <a:gd name="T11" fmla="*/ 21 h 118"/>
                <a:gd name="T12" fmla="*/ 111 w 124"/>
                <a:gd name="T13" fmla="*/ 48 h 118"/>
                <a:gd name="T14" fmla="*/ 111 w 124"/>
                <a:gd name="T15" fmla="*/ 93 h 118"/>
                <a:gd name="T16" fmla="*/ 113 w 124"/>
                <a:gd name="T17" fmla="*/ 109 h 118"/>
                <a:gd name="T18" fmla="*/ 124 w 124"/>
                <a:gd name="T19" fmla="*/ 113 h 118"/>
                <a:gd name="T20" fmla="*/ 124 w 124"/>
                <a:gd name="T21" fmla="*/ 118 h 118"/>
                <a:gd name="T22" fmla="*/ 66 w 124"/>
                <a:gd name="T23" fmla="*/ 118 h 118"/>
                <a:gd name="T24" fmla="*/ 66 w 124"/>
                <a:gd name="T25" fmla="*/ 113 h 118"/>
                <a:gd name="T26" fmla="*/ 75 w 124"/>
                <a:gd name="T27" fmla="*/ 108 h 118"/>
                <a:gd name="T28" fmla="*/ 77 w 124"/>
                <a:gd name="T29" fmla="*/ 93 h 118"/>
                <a:gd name="T30" fmla="*/ 77 w 124"/>
                <a:gd name="T31" fmla="*/ 42 h 118"/>
                <a:gd name="T32" fmla="*/ 76 w 124"/>
                <a:gd name="T33" fmla="*/ 24 h 118"/>
                <a:gd name="T34" fmla="*/ 72 w 124"/>
                <a:gd name="T35" fmla="*/ 18 h 118"/>
                <a:gd name="T36" fmla="*/ 66 w 124"/>
                <a:gd name="T37" fmla="*/ 16 h 118"/>
                <a:gd name="T38" fmla="*/ 47 w 124"/>
                <a:gd name="T39" fmla="*/ 31 h 118"/>
                <a:gd name="T40" fmla="*/ 47 w 124"/>
                <a:gd name="T41" fmla="*/ 93 h 118"/>
                <a:gd name="T42" fmla="*/ 49 w 124"/>
                <a:gd name="T43" fmla="*/ 109 h 118"/>
                <a:gd name="T44" fmla="*/ 58 w 124"/>
                <a:gd name="T45" fmla="*/ 113 h 118"/>
                <a:gd name="T46" fmla="*/ 58 w 124"/>
                <a:gd name="T47" fmla="*/ 118 h 118"/>
                <a:gd name="T48" fmla="*/ 0 w 124"/>
                <a:gd name="T49" fmla="*/ 118 h 118"/>
                <a:gd name="T50" fmla="*/ 0 w 124"/>
                <a:gd name="T51" fmla="*/ 113 h 118"/>
                <a:gd name="T52" fmla="*/ 10 w 124"/>
                <a:gd name="T53" fmla="*/ 109 h 118"/>
                <a:gd name="T54" fmla="*/ 12 w 124"/>
                <a:gd name="T55" fmla="*/ 93 h 118"/>
                <a:gd name="T56" fmla="*/ 12 w 124"/>
                <a:gd name="T57" fmla="*/ 28 h 118"/>
                <a:gd name="T58" fmla="*/ 10 w 124"/>
                <a:gd name="T59" fmla="*/ 12 h 118"/>
                <a:gd name="T60" fmla="*/ 0 w 124"/>
                <a:gd name="T61" fmla="*/ 8 h 118"/>
                <a:gd name="T62" fmla="*/ 0 w 124"/>
                <a:gd name="T63" fmla="*/ 3 h 118"/>
                <a:gd name="T64" fmla="*/ 47 w 124"/>
                <a:gd name="T65" fmla="*/ 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4" h="118">
                  <a:moveTo>
                    <a:pt x="47" y="3"/>
                  </a:moveTo>
                  <a:lnTo>
                    <a:pt x="47" y="18"/>
                  </a:lnTo>
                  <a:cubicBezTo>
                    <a:pt x="52" y="11"/>
                    <a:pt x="58" y="7"/>
                    <a:pt x="63" y="4"/>
                  </a:cubicBezTo>
                  <a:cubicBezTo>
                    <a:pt x="69" y="1"/>
                    <a:pt x="75" y="0"/>
                    <a:pt x="81" y="0"/>
                  </a:cubicBezTo>
                  <a:cubicBezTo>
                    <a:pt x="88" y="0"/>
                    <a:pt x="94" y="2"/>
                    <a:pt x="99" y="6"/>
                  </a:cubicBezTo>
                  <a:cubicBezTo>
                    <a:pt x="104" y="10"/>
                    <a:pt x="108" y="15"/>
                    <a:pt x="109" y="21"/>
                  </a:cubicBezTo>
                  <a:cubicBezTo>
                    <a:pt x="111" y="26"/>
                    <a:pt x="111" y="35"/>
                    <a:pt x="111" y="48"/>
                  </a:cubicBezTo>
                  <a:lnTo>
                    <a:pt x="111" y="93"/>
                  </a:lnTo>
                  <a:cubicBezTo>
                    <a:pt x="111" y="101"/>
                    <a:pt x="112" y="107"/>
                    <a:pt x="113" y="109"/>
                  </a:cubicBezTo>
                  <a:cubicBezTo>
                    <a:pt x="115" y="111"/>
                    <a:pt x="118" y="113"/>
                    <a:pt x="124" y="113"/>
                  </a:cubicBezTo>
                  <a:lnTo>
                    <a:pt x="124" y="118"/>
                  </a:lnTo>
                  <a:lnTo>
                    <a:pt x="66" y="118"/>
                  </a:lnTo>
                  <a:lnTo>
                    <a:pt x="66" y="113"/>
                  </a:lnTo>
                  <a:cubicBezTo>
                    <a:pt x="70" y="113"/>
                    <a:pt x="73" y="111"/>
                    <a:pt x="75" y="108"/>
                  </a:cubicBezTo>
                  <a:cubicBezTo>
                    <a:pt x="76" y="106"/>
                    <a:pt x="77" y="101"/>
                    <a:pt x="77" y="93"/>
                  </a:cubicBezTo>
                  <a:lnTo>
                    <a:pt x="77" y="42"/>
                  </a:lnTo>
                  <a:cubicBezTo>
                    <a:pt x="77" y="32"/>
                    <a:pt x="76" y="26"/>
                    <a:pt x="76" y="24"/>
                  </a:cubicBezTo>
                  <a:cubicBezTo>
                    <a:pt x="75" y="21"/>
                    <a:pt x="74" y="20"/>
                    <a:pt x="72" y="18"/>
                  </a:cubicBezTo>
                  <a:cubicBezTo>
                    <a:pt x="70" y="17"/>
                    <a:pt x="68" y="16"/>
                    <a:pt x="66" y="16"/>
                  </a:cubicBezTo>
                  <a:cubicBezTo>
                    <a:pt x="59" y="16"/>
                    <a:pt x="53" y="21"/>
                    <a:pt x="47" y="31"/>
                  </a:cubicBezTo>
                  <a:lnTo>
                    <a:pt x="47" y="93"/>
                  </a:lnTo>
                  <a:cubicBezTo>
                    <a:pt x="47" y="101"/>
                    <a:pt x="47" y="107"/>
                    <a:pt x="49" y="109"/>
                  </a:cubicBezTo>
                  <a:cubicBezTo>
                    <a:pt x="50" y="111"/>
                    <a:pt x="53" y="113"/>
                    <a:pt x="58" y="113"/>
                  </a:cubicBezTo>
                  <a:lnTo>
                    <a:pt x="58" y="118"/>
                  </a:lnTo>
                  <a:lnTo>
                    <a:pt x="0" y="118"/>
                  </a:lnTo>
                  <a:lnTo>
                    <a:pt x="0" y="113"/>
                  </a:lnTo>
                  <a:cubicBezTo>
                    <a:pt x="5" y="113"/>
                    <a:pt x="8" y="111"/>
                    <a:pt x="10" y="109"/>
                  </a:cubicBezTo>
                  <a:cubicBezTo>
                    <a:pt x="11" y="107"/>
                    <a:pt x="12" y="102"/>
                    <a:pt x="12" y="93"/>
                  </a:cubicBezTo>
                  <a:lnTo>
                    <a:pt x="12" y="28"/>
                  </a:lnTo>
                  <a:cubicBezTo>
                    <a:pt x="12" y="19"/>
                    <a:pt x="11" y="14"/>
                    <a:pt x="10" y="12"/>
                  </a:cubicBezTo>
                  <a:cubicBezTo>
                    <a:pt x="8" y="10"/>
                    <a:pt x="5" y="8"/>
                    <a:pt x="0" y="8"/>
                  </a:cubicBezTo>
                  <a:lnTo>
                    <a:pt x="0" y="3"/>
                  </a:lnTo>
                  <a:lnTo>
                    <a:pt x="47" y="3"/>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62" name="Freeform 16"/>
            <p:cNvSpPr>
              <a:spLocks/>
            </p:cNvSpPr>
            <p:nvPr userDrawn="1"/>
          </p:nvSpPr>
          <p:spPr bwMode="auto">
            <a:xfrm>
              <a:off x="4514850" y="1635125"/>
              <a:ext cx="144463" cy="138113"/>
            </a:xfrm>
            <a:custGeom>
              <a:avLst/>
              <a:gdLst>
                <a:gd name="T0" fmla="*/ 164 w 183"/>
                <a:gd name="T1" fmla="*/ 1 h 175"/>
                <a:gd name="T2" fmla="*/ 164 w 183"/>
                <a:gd name="T3" fmla="*/ 59 h 175"/>
                <a:gd name="T4" fmla="*/ 159 w 183"/>
                <a:gd name="T5" fmla="*/ 59 h 175"/>
                <a:gd name="T6" fmla="*/ 134 w 183"/>
                <a:gd name="T7" fmla="*/ 23 h 175"/>
                <a:gd name="T8" fmla="*/ 98 w 183"/>
                <a:gd name="T9" fmla="*/ 10 h 175"/>
                <a:gd name="T10" fmla="*/ 67 w 183"/>
                <a:gd name="T11" fmla="*/ 21 h 175"/>
                <a:gd name="T12" fmla="*/ 50 w 183"/>
                <a:gd name="T13" fmla="*/ 50 h 175"/>
                <a:gd name="T14" fmla="*/ 45 w 183"/>
                <a:gd name="T15" fmla="*/ 88 h 175"/>
                <a:gd name="T16" fmla="*/ 50 w 183"/>
                <a:gd name="T17" fmla="*/ 130 h 175"/>
                <a:gd name="T18" fmla="*/ 68 w 183"/>
                <a:gd name="T19" fmla="*/ 157 h 175"/>
                <a:gd name="T20" fmla="*/ 98 w 183"/>
                <a:gd name="T21" fmla="*/ 165 h 175"/>
                <a:gd name="T22" fmla="*/ 111 w 183"/>
                <a:gd name="T23" fmla="*/ 164 h 175"/>
                <a:gd name="T24" fmla="*/ 124 w 183"/>
                <a:gd name="T25" fmla="*/ 160 h 175"/>
                <a:gd name="T26" fmla="*/ 124 w 183"/>
                <a:gd name="T27" fmla="*/ 126 h 175"/>
                <a:gd name="T28" fmla="*/ 122 w 183"/>
                <a:gd name="T29" fmla="*/ 113 h 175"/>
                <a:gd name="T30" fmla="*/ 117 w 183"/>
                <a:gd name="T31" fmla="*/ 108 h 175"/>
                <a:gd name="T32" fmla="*/ 106 w 183"/>
                <a:gd name="T33" fmla="*/ 105 h 175"/>
                <a:gd name="T34" fmla="*/ 102 w 183"/>
                <a:gd name="T35" fmla="*/ 105 h 175"/>
                <a:gd name="T36" fmla="*/ 102 w 183"/>
                <a:gd name="T37" fmla="*/ 101 h 175"/>
                <a:gd name="T38" fmla="*/ 183 w 183"/>
                <a:gd name="T39" fmla="*/ 101 h 175"/>
                <a:gd name="T40" fmla="*/ 183 w 183"/>
                <a:gd name="T41" fmla="*/ 105 h 175"/>
                <a:gd name="T42" fmla="*/ 170 w 183"/>
                <a:gd name="T43" fmla="*/ 108 h 175"/>
                <a:gd name="T44" fmla="*/ 165 w 183"/>
                <a:gd name="T45" fmla="*/ 114 h 175"/>
                <a:gd name="T46" fmla="*/ 164 w 183"/>
                <a:gd name="T47" fmla="*/ 126 h 175"/>
                <a:gd name="T48" fmla="*/ 164 w 183"/>
                <a:gd name="T49" fmla="*/ 160 h 175"/>
                <a:gd name="T50" fmla="*/ 130 w 183"/>
                <a:gd name="T51" fmla="*/ 171 h 175"/>
                <a:gd name="T52" fmla="*/ 95 w 183"/>
                <a:gd name="T53" fmla="*/ 175 h 175"/>
                <a:gd name="T54" fmla="*/ 55 w 183"/>
                <a:gd name="T55" fmla="*/ 168 h 175"/>
                <a:gd name="T56" fmla="*/ 28 w 183"/>
                <a:gd name="T57" fmla="*/ 151 h 175"/>
                <a:gd name="T58" fmla="*/ 9 w 183"/>
                <a:gd name="T59" fmla="*/ 128 h 175"/>
                <a:gd name="T60" fmla="*/ 0 w 183"/>
                <a:gd name="T61" fmla="*/ 90 h 175"/>
                <a:gd name="T62" fmla="*/ 27 w 183"/>
                <a:gd name="T63" fmla="*/ 26 h 175"/>
                <a:gd name="T64" fmla="*/ 93 w 183"/>
                <a:gd name="T65" fmla="*/ 0 h 175"/>
                <a:gd name="T66" fmla="*/ 115 w 183"/>
                <a:gd name="T67" fmla="*/ 2 h 175"/>
                <a:gd name="T68" fmla="*/ 133 w 183"/>
                <a:gd name="T69" fmla="*/ 8 h 175"/>
                <a:gd name="T70" fmla="*/ 147 w 183"/>
                <a:gd name="T71" fmla="*/ 13 h 175"/>
                <a:gd name="T72" fmla="*/ 154 w 183"/>
                <a:gd name="T73" fmla="*/ 10 h 175"/>
                <a:gd name="T74" fmla="*/ 159 w 183"/>
                <a:gd name="T75" fmla="*/ 1 h 175"/>
                <a:gd name="T76" fmla="*/ 164 w 183"/>
                <a:gd name="T77" fmla="*/ 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3" h="175">
                  <a:moveTo>
                    <a:pt x="164" y="1"/>
                  </a:moveTo>
                  <a:lnTo>
                    <a:pt x="164" y="59"/>
                  </a:lnTo>
                  <a:lnTo>
                    <a:pt x="159" y="59"/>
                  </a:lnTo>
                  <a:cubicBezTo>
                    <a:pt x="153" y="43"/>
                    <a:pt x="145" y="31"/>
                    <a:pt x="134" y="23"/>
                  </a:cubicBezTo>
                  <a:cubicBezTo>
                    <a:pt x="123" y="14"/>
                    <a:pt x="111" y="10"/>
                    <a:pt x="98" y="10"/>
                  </a:cubicBezTo>
                  <a:cubicBezTo>
                    <a:pt x="86" y="10"/>
                    <a:pt x="76" y="14"/>
                    <a:pt x="67" y="21"/>
                  </a:cubicBezTo>
                  <a:cubicBezTo>
                    <a:pt x="59" y="28"/>
                    <a:pt x="53" y="37"/>
                    <a:pt x="50" y="50"/>
                  </a:cubicBezTo>
                  <a:cubicBezTo>
                    <a:pt x="46" y="62"/>
                    <a:pt x="45" y="75"/>
                    <a:pt x="45" y="88"/>
                  </a:cubicBezTo>
                  <a:cubicBezTo>
                    <a:pt x="45" y="104"/>
                    <a:pt x="47" y="118"/>
                    <a:pt x="50" y="130"/>
                  </a:cubicBezTo>
                  <a:cubicBezTo>
                    <a:pt x="54" y="142"/>
                    <a:pt x="60" y="151"/>
                    <a:pt x="68" y="157"/>
                  </a:cubicBezTo>
                  <a:cubicBezTo>
                    <a:pt x="77" y="162"/>
                    <a:pt x="87" y="165"/>
                    <a:pt x="98" y="165"/>
                  </a:cubicBezTo>
                  <a:cubicBezTo>
                    <a:pt x="102" y="165"/>
                    <a:pt x="106" y="165"/>
                    <a:pt x="111" y="164"/>
                  </a:cubicBezTo>
                  <a:cubicBezTo>
                    <a:pt x="115" y="163"/>
                    <a:pt x="119" y="162"/>
                    <a:pt x="124" y="160"/>
                  </a:cubicBezTo>
                  <a:lnTo>
                    <a:pt x="124" y="126"/>
                  </a:lnTo>
                  <a:cubicBezTo>
                    <a:pt x="124" y="119"/>
                    <a:pt x="123" y="115"/>
                    <a:pt x="122" y="113"/>
                  </a:cubicBezTo>
                  <a:cubicBezTo>
                    <a:pt x="121" y="111"/>
                    <a:pt x="120" y="109"/>
                    <a:pt x="117" y="108"/>
                  </a:cubicBezTo>
                  <a:cubicBezTo>
                    <a:pt x="114" y="106"/>
                    <a:pt x="110" y="105"/>
                    <a:pt x="106" y="105"/>
                  </a:cubicBezTo>
                  <a:lnTo>
                    <a:pt x="102" y="105"/>
                  </a:lnTo>
                  <a:lnTo>
                    <a:pt x="102" y="101"/>
                  </a:lnTo>
                  <a:lnTo>
                    <a:pt x="183" y="101"/>
                  </a:lnTo>
                  <a:lnTo>
                    <a:pt x="183" y="105"/>
                  </a:lnTo>
                  <a:cubicBezTo>
                    <a:pt x="177" y="106"/>
                    <a:pt x="173" y="107"/>
                    <a:pt x="170" y="108"/>
                  </a:cubicBezTo>
                  <a:cubicBezTo>
                    <a:pt x="168" y="109"/>
                    <a:pt x="166" y="111"/>
                    <a:pt x="165" y="114"/>
                  </a:cubicBezTo>
                  <a:cubicBezTo>
                    <a:pt x="164" y="116"/>
                    <a:pt x="164" y="120"/>
                    <a:pt x="164" y="126"/>
                  </a:cubicBezTo>
                  <a:lnTo>
                    <a:pt x="164" y="160"/>
                  </a:lnTo>
                  <a:cubicBezTo>
                    <a:pt x="153" y="165"/>
                    <a:pt x="142" y="169"/>
                    <a:pt x="130" y="171"/>
                  </a:cubicBezTo>
                  <a:cubicBezTo>
                    <a:pt x="119" y="173"/>
                    <a:pt x="107" y="175"/>
                    <a:pt x="95" y="175"/>
                  </a:cubicBezTo>
                  <a:cubicBezTo>
                    <a:pt x="79" y="175"/>
                    <a:pt x="66" y="172"/>
                    <a:pt x="55" y="168"/>
                  </a:cubicBezTo>
                  <a:cubicBezTo>
                    <a:pt x="45" y="164"/>
                    <a:pt x="36" y="158"/>
                    <a:pt x="28" y="151"/>
                  </a:cubicBezTo>
                  <a:cubicBezTo>
                    <a:pt x="20" y="144"/>
                    <a:pt x="13" y="136"/>
                    <a:pt x="9" y="128"/>
                  </a:cubicBezTo>
                  <a:cubicBezTo>
                    <a:pt x="3" y="116"/>
                    <a:pt x="0" y="104"/>
                    <a:pt x="0" y="90"/>
                  </a:cubicBezTo>
                  <a:cubicBezTo>
                    <a:pt x="0" y="65"/>
                    <a:pt x="9" y="44"/>
                    <a:pt x="27" y="26"/>
                  </a:cubicBezTo>
                  <a:cubicBezTo>
                    <a:pt x="44" y="9"/>
                    <a:pt x="66" y="0"/>
                    <a:pt x="93" y="0"/>
                  </a:cubicBezTo>
                  <a:cubicBezTo>
                    <a:pt x="101" y="0"/>
                    <a:pt x="109" y="1"/>
                    <a:pt x="115" y="2"/>
                  </a:cubicBezTo>
                  <a:cubicBezTo>
                    <a:pt x="119" y="3"/>
                    <a:pt x="125" y="5"/>
                    <a:pt x="133" y="8"/>
                  </a:cubicBezTo>
                  <a:cubicBezTo>
                    <a:pt x="141" y="11"/>
                    <a:pt x="146" y="13"/>
                    <a:pt x="147" y="13"/>
                  </a:cubicBezTo>
                  <a:cubicBezTo>
                    <a:pt x="149" y="13"/>
                    <a:pt x="152" y="12"/>
                    <a:pt x="154" y="10"/>
                  </a:cubicBezTo>
                  <a:cubicBezTo>
                    <a:pt x="156" y="8"/>
                    <a:pt x="157" y="5"/>
                    <a:pt x="159" y="1"/>
                  </a:cubicBezTo>
                  <a:lnTo>
                    <a:pt x="164" y="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63" name="Freeform 17"/>
            <p:cNvSpPr>
              <a:spLocks noEditPoints="1"/>
            </p:cNvSpPr>
            <p:nvPr userDrawn="1"/>
          </p:nvSpPr>
          <p:spPr bwMode="auto">
            <a:xfrm>
              <a:off x="4665663" y="1676400"/>
              <a:ext cx="84138" cy="96838"/>
            </a:xfrm>
            <a:custGeom>
              <a:avLst/>
              <a:gdLst>
                <a:gd name="T0" fmla="*/ 53 w 107"/>
                <a:gd name="T1" fmla="*/ 0 h 121"/>
                <a:gd name="T2" fmla="*/ 81 w 107"/>
                <a:gd name="T3" fmla="*/ 7 h 121"/>
                <a:gd name="T4" fmla="*/ 101 w 107"/>
                <a:gd name="T5" fmla="*/ 29 h 121"/>
                <a:gd name="T6" fmla="*/ 107 w 107"/>
                <a:gd name="T7" fmla="*/ 60 h 121"/>
                <a:gd name="T8" fmla="*/ 95 w 107"/>
                <a:gd name="T9" fmla="*/ 101 h 121"/>
                <a:gd name="T10" fmla="*/ 54 w 107"/>
                <a:gd name="T11" fmla="*/ 121 h 121"/>
                <a:gd name="T12" fmla="*/ 14 w 107"/>
                <a:gd name="T13" fmla="*/ 103 h 121"/>
                <a:gd name="T14" fmla="*/ 0 w 107"/>
                <a:gd name="T15" fmla="*/ 61 h 121"/>
                <a:gd name="T16" fmla="*/ 14 w 107"/>
                <a:gd name="T17" fmla="*/ 18 h 121"/>
                <a:gd name="T18" fmla="*/ 53 w 107"/>
                <a:gd name="T19" fmla="*/ 0 h 121"/>
                <a:gd name="T20" fmla="*/ 54 w 107"/>
                <a:gd name="T21" fmla="*/ 8 h 121"/>
                <a:gd name="T22" fmla="*/ 43 w 107"/>
                <a:gd name="T23" fmla="*/ 13 h 121"/>
                <a:gd name="T24" fmla="*/ 37 w 107"/>
                <a:gd name="T25" fmla="*/ 32 h 121"/>
                <a:gd name="T26" fmla="*/ 36 w 107"/>
                <a:gd name="T27" fmla="*/ 70 h 121"/>
                <a:gd name="T28" fmla="*/ 37 w 107"/>
                <a:gd name="T29" fmla="*/ 95 h 121"/>
                <a:gd name="T30" fmla="*/ 43 w 107"/>
                <a:gd name="T31" fmla="*/ 108 h 121"/>
                <a:gd name="T32" fmla="*/ 53 w 107"/>
                <a:gd name="T33" fmla="*/ 113 h 121"/>
                <a:gd name="T34" fmla="*/ 62 w 107"/>
                <a:gd name="T35" fmla="*/ 110 h 121"/>
                <a:gd name="T36" fmla="*/ 69 w 107"/>
                <a:gd name="T37" fmla="*/ 98 h 121"/>
                <a:gd name="T38" fmla="*/ 71 w 107"/>
                <a:gd name="T39" fmla="*/ 51 h 121"/>
                <a:gd name="T40" fmla="*/ 69 w 107"/>
                <a:gd name="T41" fmla="*/ 22 h 121"/>
                <a:gd name="T42" fmla="*/ 62 w 107"/>
                <a:gd name="T43" fmla="*/ 11 h 121"/>
                <a:gd name="T44" fmla="*/ 54 w 107"/>
                <a:gd name="T45" fmla="*/ 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7" h="121">
                  <a:moveTo>
                    <a:pt x="53" y="0"/>
                  </a:moveTo>
                  <a:cubicBezTo>
                    <a:pt x="63" y="0"/>
                    <a:pt x="72" y="2"/>
                    <a:pt x="81" y="7"/>
                  </a:cubicBezTo>
                  <a:cubicBezTo>
                    <a:pt x="90" y="12"/>
                    <a:pt x="96" y="20"/>
                    <a:pt x="101" y="29"/>
                  </a:cubicBezTo>
                  <a:cubicBezTo>
                    <a:pt x="105" y="39"/>
                    <a:pt x="107" y="49"/>
                    <a:pt x="107" y="60"/>
                  </a:cubicBezTo>
                  <a:cubicBezTo>
                    <a:pt x="107" y="77"/>
                    <a:pt x="103" y="90"/>
                    <a:pt x="95" y="101"/>
                  </a:cubicBezTo>
                  <a:cubicBezTo>
                    <a:pt x="85" y="114"/>
                    <a:pt x="71" y="121"/>
                    <a:pt x="54" y="121"/>
                  </a:cubicBezTo>
                  <a:cubicBezTo>
                    <a:pt x="36" y="121"/>
                    <a:pt x="23" y="115"/>
                    <a:pt x="14" y="103"/>
                  </a:cubicBezTo>
                  <a:cubicBezTo>
                    <a:pt x="4" y="91"/>
                    <a:pt x="0" y="77"/>
                    <a:pt x="0" y="61"/>
                  </a:cubicBezTo>
                  <a:cubicBezTo>
                    <a:pt x="0" y="44"/>
                    <a:pt x="4" y="30"/>
                    <a:pt x="14" y="18"/>
                  </a:cubicBezTo>
                  <a:cubicBezTo>
                    <a:pt x="23" y="6"/>
                    <a:pt x="37" y="0"/>
                    <a:pt x="53" y="0"/>
                  </a:cubicBezTo>
                  <a:moveTo>
                    <a:pt x="54" y="8"/>
                  </a:moveTo>
                  <a:cubicBezTo>
                    <a:pt x="49" y="8"/>
                    <a:pt x="46" y="10"/>
                    <a:pt x="43" y="13"/>
                  </a:cubicBezTo>
                  <a:cubicBezTo>
                    <a:pt x="40" y="16"/>
                    <a:pt x="38" y="22"/>
                    <a:pt x="37" y="32"/>
                  </a:cubicBezTo>
                  <a:cubicBezTo>
                    <a:pt x="36" y="41"/>
                    <a:pt x="36" y="54"/>
                    <a:pt x="36" y="70"/>
                  </a:cubicBezTo>
                  <a:cubicBezTo>
                    <a:pt x="36" y="79"/>
                    <a:pt x="36" y="87"/>
                    <a:pt x="37" y="95"/>
                  </a:cubicBezTo>
                  <a:cubicBezTo>
                    <a:pt x="38" y="101"/>
                    <a:pt x="40" y="105"/>
                    <a:pt x="43" y="108"/>
                  </a:cubicBezTo>
                  <a:cubicBezTo>
                    <a:pt x="46" y="111"/>
                    <a:pt x="49" y="113"/>
                    <a:pt x="53" y="113"/>
                  </a:cubicBezTo>
                  <a:cubicBezTo>
                    <a:pt x="57" y="113"/>
                    <a:pt x="60" y="112"/>
                    <a:pt x="62" y="110"/>
                  </a:cubicBezTo>
                  <a:cubicBezTo>
                    <a:pt x="66" y="107"/>
                    <a:pt x="68" y="103"/>
                    <a:pt x="69" y="98"/>
                  </a:cubicBezTo>
                  <a:cubicBezTo>
                    <a:pt x="70" y="90"/>
                    <a:pt x="71" y="74"/>
                    <a:pt x="71" y="51"/>
                  </a:cubicBezTo>
                  <a:cubicBezTo>
                    <a:pt x="71" y="37"/>
                    <a:pt x="70" y="27"/>
                    <a:pt x="69" y="22"/>
                  </a:cubicBezTo>
                  <a:cubicBezTo>
                    <a:pt x="67" y="17"/>
                    <a:pt x="65" y="13"/>
                    <a:pt x="62" y="11"/>
                  </a:cubicBezTo>
                  <a:cubicBezTo>
                    <a:pt x="60" y="9"/>
                    <a:pt x="57" y="8"/>
                    <a:pt x="54" y="8"/>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64" name="Freeform 18"/>
            <p:cNvSpPr>
              <a:spLocks/>
            </p:cNvSpPr>
            <p:nvPr userDrawn="1"/>
          </p:nvSpPr>
          <p:spPr bwMode="auto">
            <a:xfrm>
              <a:off x="4746625" y="1679575"/>
              <a:ext cx="96838" cy="93663"/>
            </a:xfrm>
            <a:custGeom>
              <a:avLst/>
              <a:gdLst>
                <a:gd name="T0" fmla="*/ 58 w 122"/>
                <a:gd name="T1" fmla="*/ 118 h 118"/>
                <a:gd name="T2" fmla="*/ 20 w 122"/>
                <a:gd name="T3" fmla="*/ 29 h 118"/>
                <a:gd name="T4" fmla="*/ 9 w 122"/>
                <a:gd name="T5" fmla="*/ 9 h 118"/>
                <a:gd name="T6" fmla="*/ 0 w 122"/>
                <a:gd name="T7" fmla="*/ 5 h 118"/>
                <a:gd name="T8" fmla="*/ 0 w 122"/>
                <a:gd name="T9" fmla="*/ 0 h 118"/>
                <a:gd name="T10" fmla="*/ 61 w 122"/>
                <a:gd name="T11" fmla="*/ 0 h 118"/>
                <a:gd name="T12" fmla="*/ 61 w 122"/>
                <a:gd name="T13" fmla="*/ 5 h 118"/>
                <a:gd name="T14" fmla="*/ 54 w 122"/>
                <a:gd name="T15" fmla="*/ 7 h 118"/>
                <a:gd name="T16" fmla="*/ 51 w 122"/>
                <a:gd name="T17" fmla="*/ 13 h 118"/>
                <a:gd name="T18" fmla="*/ 56 w 122"/>
                <a:gd name="T19" fmla="*/ 30 h 118"/>
                <a:gd name="T20" fmla="*/ 75 w 122"/>
                <a:gd name="T21" fmla="*/ 73 h 118"/>
                <a:gd name="T22" fmla="*/ 90 w 122"/>
                <a:gd name="T23" fmla="*/ 36 h 118"/>
                <a:gd name="T24" fmla="*/ 97 w 122"/>
                <a:gd name="T25" fmla="*/ 13 h 118"/>
                <a:gd name="T26" fmla="*/ 94 w 122"/>
                <a:gd name="T27" fmla="*/ 7 h 118"/>
                <a:gd name="T28" fmla="*/ 84 w 122"/>
                <a:gd name="T29" fmla="*/ 5 h 118"/>
                <a:gd name="T30" fmla="*/ 84 w 122"/>
                <a:gd name="T31" fmla="*/ 0 h 118"/>
                <a:gd name="T32" fmla="*/ 122 w 122"/>
                <a:gd name="T33" fmla="*/ 0 h 118"/>
                <a:gd name="T34" fmla="*/ 122 w 122"/>
                <a:gd name="T35" fmla="*/ 5 h 118"/>
                <a:gd name="T36" fmla="*/ 113 w 122"/>
                <a:gd name="T37" fmla="*/ 9 h 118"/>
                <a:gd name="T38" fmla="*/ 102 w 122"/>
                <a:gd name="T39" fmla="*/ 28 h 118"/>
                <a:gd name="T40" fmla="*/ 64 w 122"/>
                <a:gd name="T41" fmla="*/ 118 h 118"/>
                <a:gd name="T42" fmla="*/ 58 w 122"/>
                <a:gd name="T43"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2" h="118">
                  <a:moveTo>
                    <a:pt x="58" y="118"/>
                  </a:moveTo>
                  <a:lnTo>
                    <a:pt x="20" y="29"/>
                  </a:lnTo>
                  <a:cubicBezTo>
                    <a:pt x="15" y="18"/>
                    <a:pt x="11" y="12"/>
                    <a:pt x="9" y="9"/>
                  </a:cubicBezTo>
                  <a:cubicBezTo>
                    <a:pt x="7" y="7"/>
                    <a:pt x="4" y="5"/>
                    <a:pt x="0" y="5"/>
                  </a:cubicBezTo>
                  <a:lnTo>
                    <a:pt x="0" y="0"/>
                  </a:lnTo>
                  <a:lnTo>
                    <a:pt x="61" y="0"/>
                  </a:lnTo>
                  <a:lnTo>
                    <a:pt x="61" y="5"/>
                  </a:lnTo>
                  <a:cubicBezTo>
                    <a:pt x="58" y="5"/>
                    <a:pt x="55" y="5"/>
                    <a:pt x="54" y="7"/>
                  </a:cubicBezTo>
                  <a:cubicBezTo>
                    <a:pt x="52" y="8"/>
                    <a:pt x="51" y="11"/>
                    <a:pt x="51" y="13"/>
                  </a:cubicBezTo>
                  <a:cubicBezTo>
                    <a:pt x="51" y="16"/>
                    <a:pt x="52" y="22"/>
                    <a:pt x="56" y="30"/>
                  </a:cubicBezTo>
                  <a:lnTo>
                    <a:pt x="75" y="73"/>
                  </a:lnTo>
                  <a:lnTo>
                    <a:pt x="90" y="36"/>
                  </a:lnTo>
                  <a:cubicBezTo>
                    <a:pt x="94" y="25"/>
                    <a:pt x="97" y="18"/>
                    <a:pt x="97" y="13"/>
                  </a:cubicBezTo>
                  <a:cubicBezTo>
                    <a:pt x="97" y="11"/>
                    <a:pt x="96" y="9"/>
                    <a:pt x="94" y="7"/>
                  </a:cubicBezTo>
                  <a:cubicBezTo>
                    <a:pt x="92" y="6"/>
                    <a:pt x="89" y="5"/>
                    <a:pt x="84" y="5"/>
                  </a:cubicBezTo>
                  <a:lnTo>
                    <a:pt x="84" y="0"/>
                  </a:lnTo>
                  <a:lnTo>
                    <a:pt x="122" y="0"/>
                  </a:lnTo>
                  <a:lnTo>
                    <a:pt x="122" y="5"/>
                  </a:lnTo>
                  <a:cubicBezTo>
                    <a:pt x="118" y="5"/>
                    <a:pt x="115" y="6"/>
                    <a:pt x="113" y="9"/>
                  </a:cubicBezTo>
                  <a:cubicBezTo>
                    <a:pt x="110" y="11"/>
                    <a:pt x="107" y="17"/>
                    <a:pt x="102" y="28"/>
                  </a:cubicBezTo>
                  <a:lnTo>
                    <a:pt x="64" y="118"/>
                  </a:lnTo>
                  <a:lnTo>
                    <a:pt x="58" y="118"/>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65" name="Freeform 19"/>
            <p:cNvSpPr>
              <a:spLocks noEditPoints="1"/>
            </p:cNvSpPr>
            <p:nvPr userDrawn="1"/>
          </p:nvSpPr>
          <p:spPr bwMode="auto">
            <a:xfrm>
              <a:off x="4838700" y="1676400"/>
              <a:ext cx="76200" cy="96838"/>
            </a:xfrm>
            <a:custGeom>
              <a:avLst/>
              <a:gdLst>
                <a:gd name="T0" fmla="*/ 96 w 96"/>
                <a:gd name="T1" fmla="*/ 56 h 121"/>
                <a:gd name="T2" fmla="*/ 33 w 96"/>
                <a:gd name="T3" fmla="*/ 56 h 121"/>
                <a:gd name="T4" fmla="*/ 45 w 96"/>
                <a:gd name="T5" fmla="*/ 92 h 121"/>
                <a:gd name="T6" fmla="*/ 65 w 96"/>
                <a:gd name="T7" fmla="*/ 102 h 121"/>
                <a:gd name="T8" fmla="*/ 79 w 96"/>
                <a:gd name="T9" fmla="*/ 98 h 121"/>
                <a:gd name="T10" fmla="*/ 92 w 96"/>
                <a:gd name="T11" fmla="*/ 84 h 121"/>
                <a:gd name="T12" fmla="*/ 96 w 96"/>
                <a:gd name="T13" fmla="*/ 86 h 121"/>
                <a:gd name="T14" fmla="*/ 75 w 96"/>
                <a:gd name="T15" fmla="*/ 113 h 121"/>
                <a:gd name="T16" fmla="*/ 49 w 96"/>
                <a:gd name="T17" fmla="*/ 121 h 121"/>
                <a:gd name="T18" fmla="*/ 10 w 96"/>
                <a:gd name="T19" fmla="*/ 101 h 121"/>
                <a:gd name="T20" fmla="*/ 0 w 96"/>
                <a:gd name="T21" fmla="*/ 62 h 121"/>
                <a:gd name="T22" fmla="*/ 15 w 96"/>
                <a:gd name="T23" fmla="*/ 17 h 121"/>
                <a:gd name="T24" fmla="*/ 52 w 96"/>
                <a:gd name="T25" fmla="*/ 0 h 121"/>
                <a:gd name="T26" fmla="*/ 82 w 96"/>
                <a:gd name="T27" fmla="*/ 14 h 121"/>
                <a:gd name="T28" fmla="*/ 96 w 96"/>
                <a:gd name="T29" fmla="*/ 56 h 121"/>
                <a:gd name="T30" fmla="*/ 66 w 96"/>
                <a:gd name="T31" fmla="*/ 48 h 121"/>
                <a:gd name="T32" fmla="*/ 63 w 96"/>
                <a:gd name="T33" fmla="*/ 21 h 121"/>
                <a:gd name="T34" fmla="*/ 57 w 96"/>
                <a:gd name="T35" fmla="*/ 10 h 121"/>
                <a:gd name="T36" fmla="*/ 50 w 96"/>
                <a:gd name="T37" fmla="*/ 8 h 121"/>
                <a:gd name="T38" fmla="*/ 40 w 96"/>
                <a:gd name="T39" fmla="*/ 14 h 121"/>
                <a:gd name="T40" fmla="*/ 32 w 96"/>
                <a:gd name="T41" fmla="*/ 44 h 121"/>
                <a:gd name="T42" fmla="*/ 32 w 96"/>
                <a:gd name="T43" fmla="*/ 48 h 121"/>
                <a:gd name="T44" fmla="*/ 66 w 96"/>
                <a:gd name="T45" fmla="*/ 4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6" h="121">
                  <a:moveTo>
                    <a:pt x="96" y="56"/>
                  </a:moveTo>
                  <a:lnTo>
                    <a:pt x="33" y="56"/>
                  </a:lnTo>
                  <a:cubicBezTo>
                    <a:pt x="34" y="71"/>
                    <a:pt x="38" y="83"/>
                    <a:pt x="45" y="92"/>
                  </a:cubicBezTo>
                  <a:cubicBezTo>
                    <a:pt x="51" y="99"/>
                    <a:pt x="57" y="102"/>
                    <a:pt x="65" y="102"/>
                  </a:cubicBezTo>
                  <a:cubicBezTo>
                    <a:pt x="70" y="102"/>
                    <a:pt x="75" y="101"/>
                    <a:pt x="79" y="98"/>
                  </a:cubicBezTo>
                  <a:cubicBezTo>
                    <a:pt x="83" y="96"/>
                    <a:pt x="87" y="91"/>
                    <a:pt x="92" y="84"/>
                  </a:cubicBezTo>
                  <a:lnTo>
                    <a:pt x="96" y="86"/>
                  </a:lnTo>
                  <a:cubicBezTo>
                    <a:pt x="90" y="99"/>
                    <a:pt x="83" y="108"/>
                    <a:pt x="75" y="113"/>
                  </a:cubicBezTo>
                  <a:cubicBezTo>
                    <a:pt x="68" y="119"/>
                    <a:pt x="59" y="121"/>
                    <a:pt x="49" y="121"/>
                  </a:cubicBezTo>
                  <a:cubicBezTo>
                    <a:pt x="32" y="121"/>
                    <a:pt x="19" y="115"/>
                    <a:pt x="10" y="101"/>
                  </a:cubicBezTo>
                  <a:cubicBezTo>
                    <a:pt x="3" y="91"/>
                    <a:pt x="0" y="78"/>
                    <a:pt x="0" y="62"/>
                  </a:cubicBezTo>
                  <a:cubicBezTo>
                    <a:pt x="0" y="43"/>
                    <a:pt x="5" y="28"/>
                    <a:pt x="15" y="17"/>
                  </a:cubicBezTo>
                  <a:cubicBezTo>
                    <a:pt x="26" y="5"/>
                    <a:pt x="38" y="0"/>
                    <a:pt x="52" y="0"/>
                  </a:cubicBezTo>
                  <a:cubicBezTo>
                    <a:pt x="63" y="0"/>
                    <a:pt x="73" y="4"/>
                    <a:pt x="82" y="14"/>
                  </a:cubicBezTo>
                  <a:cubicBezTo>
                    <a:pt x="91" y="23"/>
                    <a:pt x="95" y="37"/>
                    <a:pt x="96" y="56"/>
                  </a:cubicBezTo>
                  <a:moveTo>
                    <a:pt x="66" y="48"/>
                  </a:moveTo>
                  <a:cubicBezTo>
                    <a:pt x="66" y="35"/>
                    <a:pt x="65" y="26"/>
                    <a:pt x="63" y="21"/>
                  </a:cubicBezTo>
                  <a:cubicBezTo>
                    <a:pt x="62" y="16"/>
                    <a:pt x="60" y="12"/>
                    <a:pt x="57" y="10"/>
                  </a:cubicBezTo>
                  <a:cubicBezTo>
                    <a:pt x="55" y="8"/>
                    <a:pt x="53" y="8"/>
                    <a:pt x="50" y="8"/>
                  </a:cubicBezTo>
                  <a:cubicBezTo>
                    <a:pt x="46" y="8"/>
                    <a:pt x="42" y="10"/>
                    <a:pt x="40" y="14"/>
                  </a:cubicBezTo>
                  <a:cubicBezTo>
                    <a:pt x="35" y="21"/>
                    <a:pt x="32" y="31"/>
                    <a:pt x="32" y="44"/>
                  </a:cubicBezTo>
                  <a:lnTo>
                    <a:pt x="32" y="48"/>
                  </a:lnTo>
                  <a:lnTo>
                    <a:pt x="66" y="48"/>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66" name="Freeform 20"/>
            <p:cNvSpPr>
              <a:spLocks/>
            </p:cNvSpPr>
            <p:nvPr userDrawn="1"/>
          </p:nvSpPr>
          <p:spPr bwMode="auto">
            <a:xfrm>
              <a:off x="4921250" y="1676400"/>
              <a:ext cx="77788" cy="93663"/>
            </a:xfrm>
            <a:custGeom>
              <a:avLst/>
              <a:gdLst>
                <a:gd name="T0" fmla="*/ 47 w 99"/>
                <a:gd name="T1" fmla="*/ 3 h 118"/>
                <a:gd name="T2" fmla="*/ 47 w 99"/>
                <a:gd name="T3" fmla="*/ 29 h 118"/>
                <a:gd name="T4" fmla="*/ 67 w 99"/>
                <a:gd name="T5" fmla="*/ 5 h 118"/>
                <a:gd name="T6" fmla="*/ 84 w 99"/>
                <a:gd name="T7" fmla="*/ 0 h 118"/>
                <a:gd name="T8" fmla="*/ 95 w 99"/>
                <a:gd name="T9" fmla="*/ 4 h 118"/>
                <a:gd name="T10" fmla="*/ 99 w 99"/>
                <a:gd name="T11" fmla="*/ 16 h 118"/>
                <a:gd name="T12" fmla="*/ 95 w 99"/>
                <a:gd name="T13" fmla="*/ 28 h 118"/>
                <a:gd name="T14" fmla="*/ 85 w 99"/>
                <a:gd name="T15" fmla="*/ 33 h 118"/>
                <a:gd name="T16" fmla="*/ 74 w 99"/>
                <a:gd name="T17" fmla="*/ 29 h 118"/>
                <a:gd name="T18" fmla="*/ 68 w 99"/>
                <a:gd name="T19" fmla="*/ 24 h 118"/>
                <a:gd name="T20" fmla="*/ 66 w 99"/>
                <a:gd name="T21" fmla="*/ 23 h 118"/>
                <a:gd name="T22" fmla="*/ 59 w 99"/>
                <a:gd name="T23" fmla="*/ 26 h 118"/>
                <a:gd name="T24" fmla="*/ 51 w 99"/>
                <a:gd name="T25" fmla="*/ 38 h 118"/>
                <a:gd name="T26" fmla="*/ 47 w 99"/>
                <a:gd name="T27" fmla="*/ 64 h 118"/>
                <a:gd name="T28" fmla="*/ 47 w 99"/>
                <a:gd name="T29" fmla="*/ 91 h 118"/>
                <a:gd name="T30" fmla="*/ 47 w 99"/>
                <a:gd name="T31" fmla="*/ 98 h 118"/>
                <a:gd name="T32" fmla="*/ 48 w 99"/>
                <a:gd name="T33" fmla="*/ 107 h 118"/>
                <a:gd name="T34" fmla="*/ 53 w 99"/>
                <a:gd name="T35" fmla="*/ 111 h 118"/>
                <a:gd name="T36" fmla="*/ 62 w 99"/>
                <a:gd name="T37" fmla="*/ 113 h 118"/>
                <a:gd name="T38" fmla="*/ 62 w 99"/>
                <a:gd name="T39" fmla="*/ 118 h 118"/>
                <a:gd name="T40" fmla="*/ 0 w 99"/>
                <a:gd name="T41" fmla="*/ 118 h 118"/>
                <a:gd name="T42" fmla="*/ 0 w 99"/>
                <a:gd name="T43" fmla="*/ 113 h 118"/>
                <a:gd name="T44" fmla="*/ 10 w 99"/>
                <a:gd name="T45" fmla="*/ 109 h 118"/>
                <a:gd name="T46" fmla="*/ 13 w 99"/>
                <a:gd name="T47" fmla="*/ 91 h 118"/>
                <a:gd name="T48" fmla="*/ 13 w 99"/>
                <a:gd name="T49" fmla="*/ 27 h 118"/>
                <a:gd name="T50" fmla="*/ 12 w 99"/>
                <a:gd name="T51" fmla="*/ 15 h 118"/>
                <a:gd name="T52" fmla="*/ 9 w 99"/>
                <a:gd name="T53" fmla="*/ 10 h 118"/>
                <a:gd name="T54" fmla="*/ 0 w 99"/>
                <a:gd name="T55" fmla="*/ 8 h 118"/>
                <a:gd name="T56" fmla="*/ 0 w 99"/>
                <a:gd name="T57" fmla="*/ 3 h 118"/>
                <a:gd name="T58" fmla="*/ 47 w 99"/>
                <a:gd name="T59" fmla="*/ 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9" h="118">
                  <a:moveTo>
                    <a:pt x="47" y="3"/>
                  </a:moveTo>
                  <a:lnTo>
                    <a:pt x="47" y="29"/>
                  </a:lnTo>
                  <a:cubicBezTo>
                    <a:pt x="55" y="17"/>
                    <a:pt x="62" y="9"/>
                    <a:pt x="67" y="5"/>
                  </a:cubicBezTo>
                  <a:cubicBezTo>
                    <a:pt x="73" y="1"/>
                    <a:pt x="79" y="0"/>
                    <a:pt x="84" y="0"/>
                  </a:cubicBezTo>
                  <a:cubicBezTo>
                    <a:pt x="88" y="0"/>
                    <a:pt x="92" y="1"/>
                    <a:pt x="95" y="4"/>
                  </a:cubicBezTo>
                  <a:cubicBezTo>
                    <a:pt x="98" y="7"/>
                    <a:pt x="99" y="11"/>
                    <a:pt x="99" y="16"/>
                  </a:cubicBezTo>
                  <a:cubicBezTo>
                    <a:pt x="99" y="21"/>
                    <a:pt x="98" y="25"/>
                    <a:pt x="95" y="28"/>
                  </a:cubicBezTo>
                  <a:cubicBezTo>
                    <a:pt x="92" y="32"/>
                    <a:pt x="89" y="33"/>
                    <a:pt x="85" y="33"/>
                  </a:cubicBezTo>
                  <a:cubicBezTo>
                    <a:pt x="81" y="33"/>
                    <a:pt x="77" y="32"/>
                    <a:pt x="74" y="29"/>
                  </a:cubicBezTo>
                  <a:cubicBezTo>
                    <a:pt x="71" y="26"/>
                    <a:pt x="69" y="25"/>
                    <a:pt x="68" y="24"/>
                  </a:cubicBezTo>
                  <a:cubicBezTo>
                    <a:pt x="68" y="24"/>
                    <a:pt x="67" y="23"/>
                    <a:pt x="66" y="23"/>
                  </a:cubicBezTo>
                  <a:cubicBezTo>
                    <a:pt x="63" y="23"/>
                    <a:pt x="61" y="24"/>
                    <a:pt x="59" y="26"/>
                  </a:cubicBezTo>
                  <a:cubicBezTo>
                    <a:pt x="55" y="29"/>
                    <a:pt x="53" y="33"/>
                    <a:pt x="51" y="38"/>
                  </a:cubicBezTo>
                  <a:cubicBezTo>
                    <a:pt x="49" y="46"/>
                    <a:pt x="47" y="55"/>
                    <a:pt x="47" y="64"/>
                  </a:cubicBezTo>
                  <a:lnTo>
                    <a:pt x="47" y="91"/>
                  </a:lnTo>
                  <a:lnTo>
                    <a:pt x="47" y="98"/>
                  </a:lnTo>
                  <a:cubicBezTo>
                    <a:pt x="47" y="102"/>
                    <a:pt x="48" y="105"/>
                    <a:pt x="48" y="107"/>
                  </a:cubicBezTo>
                  <a:cubicBezTo>
                    <a:pt x="49" y="109"/>
                    <a:pt x="51" y="110"/>
                    <a:pt x="53" y="111"/>
                  </a:cubicBezTo>
                  <a:cubicBezTo>
                    <a:pt x="55" y="112"/>
                    <a:pt x="58" y="113"/>
                    <a:pt x="62" y="113"/>
                  </a:cubicBezTo>
                  <a:lnTo>
                    <a:pt x="62" y="118"/>
                  </a:lnTo>
                  <a:lnTo>
                    <a:pt x="0" y="118"/>
                  </a:lnTo>
                  <a:lnTo>
                    <a:pt x="0" y="113"/>
                  </a:lnTo>
                  <a:cubicBezTo>
                    <a:pt x="5" y="113"/>
                    <a:pt x="9" y="112"/>
                    <a:pt x="10" y="109"/>
                  </a:cubicBezTo>
                  <a:cubicBezTo>
                    <a:pt x="12" y="107"/>
                    <a:pt x="13" y="101"/>
                    <a:pt x="13" y="91"/>
                  </a:cubicBezTo>
                  <a:lnTo>
                    <a:pt x="13" y="27"/>
                  </a:lnTo>
                  <a:cubicBezTo>
                    <a:pt x="13" y="21"/>
                    <a:pt x="13" y="17"/>
                    <a:pt x="12" y="15"/>
                  </a:cubicBezTo>
                  <a:cubicBezTo>
                    <a:pt x="11" y="12"/>
                    <a:pt x="10" y="11"/>
                    <a:pt x="9" y="10"/>
                  </a:cubicBezTo>
                  <a:cubicBezTo>
                    <a:pt x="7" y="9"/>
                    <a:pt x="4" y="8"/>
                    <a:pt x="0" y="8"/>
                  </a:cubicBezTo>
                  <a:lnTo>
                    <a:pt x="0" y="3"/>
                  </a:lnTo>
                  <a:lnTo>
                    <a:pt x="47" y="3"/>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67" name="Freeform 21"/>
            <p:cNvSpPr>
              <a:spLocks/>
            </p:cNvSpPr>
            <p:nvPr userDrawn="1"/>
          </p:nvSpPr>
          <p:spPr bwMode="auto">
            <a:xfrm>
              <a:off x="5005388" y="1676400"/>
              <a:ext cx="98425" cy="93663"/>
            </a:xfrm>
            <a:custGeom>
              <a:avLst/>
              <a:gdLst>
                <a:gd name="T0" fmla="*/ 47 w 124"/>
                <a:gd name="T1" fmla="*/ 3 h 118"/>
                <a:gd name="T2" fmla="*/ 47 w 124"/>
                <a:gd name="T3" fmla="*/ 18 h 118"/>
                <a:gd name="T4" fmla="*/ 64 w 124"/>
                <a:gd name="T5" fmla="*/ 4 h 118"/>
                <a:gd name="T6" fmla="*/ 81 w 124"/>
                <a:gd name="T7" fmla="*/ 0 h 118"/>
                <a:gd name="T8" fmla="*/ 100 w 124"/>
                <a:gd name="T9" fmla="*/ 6 h 118"/>
                <a:gd name="T10" fmla="*/ 110 w 124"/>
                <a:gd name="T11" fmla="*/ 21 h 118"/>
                <a:gd name="T12" fmla="*/ 112 w 124"/>
                <a:gd name="T13" fmla="*/ 48 h 118"/>
                <a:gd name="T14" fmla="*/ 112 w 124"/>
                <a:gd name="T15" fmla="*/ 93 h 118"/>
                <a:gd name="T16" fmla="*/ 114 w 124"/>
                <a:gd name="T17" fmla="*/ 109 h 118"/>
                <a:gd name="T18" fmla="*/ 124 w 124"/>
                <a:gd name="T19" fmla="*/ 113 h 118"/>
                <a:gd name="T20" fmla="*/ 124 w 124"/>
                <a:gd name="T21" fmla="*/ 118 h 118"/>
                <a:gd name="T22" fmla="*/ 66 w 124"/>
                <a:gd name="T23" fmla="*/ 118 h 118"/>
                <a:gd name="T24" fmla="*/ 66 w 124"/>
                <a:gd name="T25" fmla="*/ 113 h 118"/>
                <a:gd name="T26" fmla="*/ 75 w 124"/>
                <a:gd name="T27" fmla="*/ 108 h 118"/>
                <a:gd name="T28" fmla="*/ 77 w 124"/>
                <a:gd name="T29" fmla="*/ 93 h 118"/>
                <a:gd name="T30" fmla="*/ 77 w 124"/>
                <a:gd name="T31" fmla="*/ 42 h 118"/>
                <a:gd name="T32" fmla="*/ 76 w 124"/>
                <a:gd name="T33" fmla="*/ 24 h 118"/>
                <a:gd name="T34" fmla="*/ 72 w 124"/>
                <a:gd name="T35" fmla="*/ 18 h 118"/>
                <a:gd name="T36" fmla="*/ 67 w 124"/>
                <a:gd name="T37" fmla="*/ 16 h 118"/>
                <a:gd name="T38" fmla="*/ 47 w 124"/>
                <a:gd name="T39" fmla="*/ 31 h 118"/>
                <a:gd name="T40" fmla="*/ 47 w 124"/>
                <a:gd name="T41" fmla="*/ 93 h 118"/>
                <a:gd name="T42" fmla="*/ 49 w 124"/>
                <a:gd name="T43" fmla="*/ 109 h 118"/>
                <a:gd name="T44" fmla="*/ 58 w 124"/>
                <a:gd name="T45" fmla="*/ 113 h 118"/>
                <a:gd name="T46" fmla="*/ 58 w 124"/>
                <a:gd name="T47" fmla="*/ 118 h 118"/>
                <a:gd name="T48" fmla="*/ 0 w 124"/>
                <a:gd name="T49" fmla="*/ 118 h 118"/>
                <a:gd name="T50" fmla="*/ 0 w 124"/>
                <a:gd name="T51" fmla="*/ 113 h 118"/>
                <a:gd name="T52" fmla="*/ 11 w 124"/>
                <a:gd name="T53" fmla="*/ 109 h 118"/>
                <a:gd name="T54" fmla="*/ 13 w 124"/>
                <a:gd name="T55" fmla="*/ 93 h 118"/>
                <a:gd name="T56" fmla="*/ 13 w 124"/>
                <a:gd name="T57" fmla="*/ 28 h 118"/>
                <a:gd name="T58" fmla="*/ 10 w 124"/>
                <a:gd name="T59" fmla="*/ 12 h 118"/>
                <a:gd name="T60" fmla="*/ 0 w 124"/>
                <a:gd name="T61" fmla="*/ 8 h 118"/>
                <a:gd name="T62" fmla="*/ 0 w 124"/>
                <a:gd name="T63" fmla="*/ 3 h 118"/>
                <a:gd name="T64" fmla="*/ 47 w 124"/>
                <a:gd name="T65" fmla="*/ 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4" h="118">
                  <a:moveTo>
                    <a:pt x="47" y="3"/>
                  </a:moveTo>
                  <a:lnTo>
                    <a:pt x="47" y="18"/>
                  </a:lnTo>
                  <a:cubicBezTo>
                    <a:pt x="53" y="11"/>
                    <a:pt x="59" y="7"/>
                    <a:pt x="64" y="4"/>
                  </a:cubicBezTo>
                  <a:cubicBezTo>
                    <a:pt x="69" y="1"/>
                    <a:pt x="75" y="0"/>
                    <a:pt x="81" y="0"/>
                  </a:cubicBezTo>
                  <a:cubicBezTo>
                    <a:pt x="89" y="0"/>
                    <a:pt x="95" y="2"/>
                    <a:pt x="100" y="6"/>
                  </a:cubicBezTo>
                  <a:cubicBezTo>
                    <a:pt x="105" y="10"/>
                    <a:pt x="108" y="15"/>
                    <a:pt x="110" y="21"/>
                  </a:cubicBezTo>
                  <a:cubicBezTo>
                    <a:pt x="111" y="26"/>
                    <a:pt x="112" y="35"/>
                    <a:pt x="112" y="48"/>
                  </a:cubicBezTo>
                  <a:lnTo>
                    <a:pt x="112" y="93"/>
                  </a:lnTo>
                  <a:cubicBezTo>
                    <a:pt x="112" y="101"/>
                    <a:pt x="112" y="107"/>
                    <a:pt x="114" y="109"/>
                  </a:cubicBezTo>
                  <a:cubicBezTo>
                    <a:pt x="116" y="111"/>
                    <a:pt x="119" y="113"/>
                    <a:pt x="124" y="113"/>
                  </a:cubicBezTo>
                  <a:lnTo>
                    <a:pt x="124" y="118"/>
                  </a:lnTo>
                  <a:lnTo>
                    <a:pt x="66" y="118"/>
                  </a:lnTo>
                  <a:lnTo>
                    <a:pt x="66" y="113"/>
                  </a:lnTo>
                  <a:cubicBezTo>
                    <a:pt x="70" y="113"/>
                    <a:pt x="73" y="111"/>
                    <a:pt x="75" y="108"/>
                  </a:cubicBezTo>
                  <a:cubicBezTo>
                    <a:pt x="77" y="106"/>
                    <a:pt x="77" y="101"/>
                    <a:pt x="77" y="93"/>
                  </a:cubicBezTo>
                  <a:lnTo>
                    <a:pt x="77" y="42"/>
                  </a:lnTo>
                  <a:cubicBezTo>
                    <a:pt x="77" y="32"/>
                    <a:pt x="77" y="26"/>
                    <a:pt x="76" y="24"/>
                  </a:cubicBezTo>
                  <a:cubicBezTo>
                    <a:pt x="75" y="21"/>
                    <a:pt x="74" y="20"/>
                    <a:pt x="72" y="18"/>
                  </a:cubicBezTo>
                  <a:cubicBezTo>
                    <a:pt x="71" y="17"/>
                    <a:pt x="69" y="16"/>
                    <a:pt x="67" y="16"/>
                  </a:cubicBezTo>
                  <a:cubicBezTo>
                    <a:pt x="60" y="16"/>
                    <a:pt x="53" y="21"/>
                    <a:pt x="47" y="31"/>
                  </a:cubicBezTo>
                  <a:lnTo>
                    <a:pt x="47" y="93"/>
                  </a:lnTo>
                  <a:cubicBezTo>
                    <a:pt x="47" y="101"/>
                    <a:pt x="48" y="107"/>
                    <a:pt x="49" y="109"/>
                  </a:cubicBezTo>
                  <a:cubicBezTo>
                    <a:pt x="51" y="111"/>
                    <a:pt x="54" y="113"/>
                    <a:pt x="58" y="113"/>
                  </a:cubicBezTo>
                  <a:lnTo>
                    <a:pt x="58" y="118"/>
                  </a:lnTo>
                  <a:lnTo>
                    <a:pt x="0" y="118"/>
                  </a:lnTo>
                  <a:lnTo>
                    <a:pt x="0" y="113"/>
                  </a:lnTo>
                  <a:cubicBezTo>
                    <a:pt x="5" y="113"/>
                    <a:pt x="9" y="111"/>
                    <a:pt x="11" y="109"/>
                  </a:cubicBezTo>
                  <a:cubicBezTo>
                    <a:pt x="12" y="107"/>
                    <a:pt x="13" y="102"/>
                    <a:pt x="13" y="93"/>
                  </a:cubicBezTo>
                  <a:lnTo>
                    <a:pt x="13" y="28"/>
                  </a:lnTo>
                  <a:cubicBezTo>
                    <a:pt x="13" y="19"/>
                    <a:pt x="12" y="14"/>
                    <a:pt x="10" y="12"/>
                  </a:cubicBezTo>
                  <a:cubicBezTo>
                    <a:pt x="9" y="10"/>
                    <a:pt x="5" y="8"/>
                    <a:pt x="0" y="8"/>
                  </a:cubicBezTo>
                  <a:lnTo>
                    <a:pt x="0" y="3"/>
                  </a:lnTo>
                  <a:lnTo>
                    <a:pt x="47" y="3"/>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68" name="Freeform 22"/>
            <p:cNvSpPr>
              <a:spLocks/>
            </p:cNvSpPr>
            <p:nvPr userDrawn="1"/>
          </p:nvSpPr>
          <p:spPr bwMode="auto">
            <a:xfrm>
              <a:off x="5110163" y="1676400"/>
              <a:ext cx="153988" cy="93663"/>
            </a:xfrm>
            <a:custGeom>
              <a:avLst/>
              <a:gdLst>
                <a:gd name="T0" fmla="*/ 47 w 194"/>
                <a:gd name="T1" fmla="*/ 3 h 118"/>
                <a:gd name="T2" fmla="*/ 47 w 194"/>
                <a:gd name="T3" fmla="*/ 18 h 118"/>
                <a:gd name="T4" fmla="*/ 64 w 194"/>
                <a:gd name="T5" fmla="*/ 4 h 118"/>
                <a:gd name="T6" fmla="*/ 82 w 194"/>
                <a:gd name="T7" fmla="*/ 0 h 118"/>
                <a:gd name="T8" fmla="*/ 101 w 194"/>
                <a:gd name="T9" fmla="*/ 5 h 118"/>
                <a:gd name="T10" fmla="*/ 112 w 194"/>
                <a:gd name="T11" fmla="*/ 20 h 118"/>
                <a:gd name="T12" fmla="*/ 131 w 194"/>
                <a:gd name="T13" fmla="*/ 4 h 118"/>
                <a:gd name="T14" fmla="*/ 150 w 194"/>
                <a:gd name="T15" fmla="*/ 0 h 118"/>
                <a:gd name="T16" fmla="*/ 169 w 194"/>
                <a:gd name="T17" fmla="*/ 5 h 118"/>
                <a:gd name="T18" fmla="*/ 179 w 194"/>
                <a:gd name="T19" fmla="*/ 19 h 118"/>
                <a:gd name="T20" fmla="*/ 181 w 194"/>
                <a:gd name="T21" fmla="*/ 46 h 118"/>
                <a:gd name="T22" fmla="*/ 181 w 194"/>
                <a:gd name="T23" fmla="*/ 93 h 118"/>
                <a:gd name="T24" fmla="*/ 184 w 194"/>
                <a:gd name="T25" fmla="*/ 109 h 118"/>
                <a:gd name="T26" fmla="*/ 194 w 194"/>
                <a:gd name="T27" fmla="*/ 113 h 118"/>
                <a:gd name="T28" fmla="*/ 194 w 194"/>
                <a:gd name="T29" fmla="*/ 118 h 118"/>
                <a:gd name="T30" fmla="*/ 134 w 194"/>
                <a:gd name="T31" fmla="*/ 118 h 118"/>
                <a:gd name="T32" fmla="*/ 134 w 194"/>
                <a:gd name="T33" fmla="*/ 113 h 118"/>
                <a:gd name="T34" fmla="*/ 145 w 194"/>
                <a:gd name="T35" fmla="*/ 108 h 118"/>
                <a:gd name="T36" fmla="*/ 147 w 194"/>
                <a:gd name="T37" fmla="*/ 93 h 118"/>
                <a:gd name="T38" fmla="*/ 147 w 194"/>
                <a:gd name="T39" fmla="*/ 43 h 118"/>
                <a:gd name="T40" fmla="*/ 146 w 194"/>
                <a:gd name="T41" fmla="*/ 24 h 118"/>
                <a:gd name="T42" fmla="*/ 142 w 194"/>
                <a:gd name="T43" fmla="*/ 18 h 118"/>
                <a:gd name="T44" fmla="*/ 136 w 194"/>
                <a:gd name="T45" fmla="*/ 16 h 118"/>
                <a:gd name="T46" fmla="*/ 125 w 194"/>
                <a:gd name="T47" fmla="*/ 20 h 118"/>
                <a:gd name="T48" fmla="*/ 114 w 194"/>
                <a:gd name="T49" fmla="*/ 31 h 118"/>
                <a:gd name="T50" fmla="*/ 114 w 194"/>
                <a:gd name="T51" fmla="*/ 93 h 118"/>
                <a:gd name="T52" fmla="*/ 116 w 194"/>
                <a:gd name="T53" fmla="*/ 108 h 118"/>
                <a:gd name="T54" fmla="*/ 127 w 194"/>
                <a:gd name="T55" fmla="*/ 113 h 118"/>
                <a:gd name="T56" fmla="*/ 127 w 194"/>
                <a:gd name="T57" fmla="*/ 118 h 118"/>
                <a:gd name="T58" fmla="*/ 68 w 194"/>
                <a:gd name="T59" fmla="*/ 118 h 118"/>
                <a:gd name="T60" fmla="*/ 68 w 194"/>
                <a:gd name="T61" fmla="*/ 113 h 118"/>
                <a:gd name="T62" fmla="*/ 75 w 194"/>
                <a:gd name="T63" fmla="*/ 111 h 118"/>
                <a:gd name="T64" fmla="*/ 79 w 194"/>
                <a:gd name="T65" fmla="*/ 106 h 118"/>
                <a:gd name="T66" fmla="*/ 80 w 194"/>
                <a:gd name="T67" fmla="*/ 93 h 118"/>
                <a:gd name="T68" fmla="*/ 80 w 194"/>
                <a:gd name="T69" fmla="*/ 43 h 118"/>
                <a:gd name="T70" fmla="*/ 79 w 194"/>
                <a:gd name="T71" fmla="*/ 24 h 118"/>
                <a:gd name="T72" fmla="*/ 74 w 194"/>
                <a:gd name="T73" fmla="*/ 18 h 118"/>
                <a:gd name="T74" fmla="*/ 68 w 194"/>
                <a:gd name="T75" fmla="*/ 15 h 118"/>
                <a:gd name="T76" fmla="*/ 59 w 194"/>
                <a:gd name="T77" fmla="*/ 18 h 118"/>
                <a:gd name="T78" fmla="*/ 47 w 194"/>
                <a:gd name="T79" fmla="*/ 31 h 118"/>
                <a:gd name="T80" fmla="*/ 47 w 194"/>
                <a:gd name="T81" fmla="*/ 93 h 118"/>
                <a:gd name="T82" fmla="*/ 49 w 194"/>
                <a:gd name="T83" fmla="*/ 109 h 118"/>
                <a:gd name="T84" fmla="*/ 59 w 194"/>
                <a:gd name="T85" fmla="*/ 113 h 118"/>
                <a:gd name="T86" fmla="*/ 59 w 194"/>
                <a:gd name="T87" fmla="*/ 118 h 118"/>
                <a:gd name="T88" fmla="*/ 0 w 194"/>
                <a:gd name="T89" fmla="*/ 118 h 118"/>
                <a:gd name="T90" fmla="*/ 0 w 194"/>
                <a:gd name="T91" fmla="*/ 113 h 118"/>
                <a:gd name="T92" fmla="*/ 11 w 194"/>
                <a:gd name="T93" fmla="*/ 109 h 118"/>
                <a:gd name="T94" fmla="*/ 13 w 194"/>
                <a:gd name="T95" fmla="*/ 93 h 118"/>
                <a:gd name="T96" fmla="*/ 13 w 194"/>
                <a:gd name="T97" fmla="*/ 28 h 118"/>
                <a:gd name="T98" fmla="*/ 10 w 194"/>
                <a:gd name="T99" fmla="*/ 12 h 118"/>
                <a:gd name="T100" fmla="*/ 0 w 194"/>
                <a:gd name="T101" fmla="*/ 8 h 118"/>
                <a:gd name="T102" fmla="*/ 0 w 194"/>
                <a:gd name="T103" fmla="*/ 3 h 118"/>
                <a:gd name="T104" fmla="*/ 47 w 194"/>
                <a:gd name="T105" fmla="*/ 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4" h="118">
                  <a:moveTo>
                    <a:pt x="47" y="3"/>
                  </a:moveTo>
                  <a:lnTo>
                    <a:pt x="47" y="18"/>
                  </a:lnTo>
                  <a:cubicBezTo>
                    <a:pt x="53" y="11"/>
                    <a:pt x="59" y="6"/>
                    <a:pt x="64" y="4"/>
                  </a:cubicBezTo>
                  <a:cubicBezTo>
                    <a:pt x="70" y="1"/>
                    <a:pt x="76" y="0"/>
                    <a:pt x="82" y="0"/>
                  </a:cubicBezTo>
                  <a:cubicBezTo>
                    <a:pt x="89" y="0"/>
                    <a:pt x="96" y="1"/>
                    <a:pt x="101" y="5"/>
                  </a:cubicBezTo>
                  <a:cubicBezTo>
                    <a:pt x="106" y="8"/>
                    <a:pt x="109" y="13"/>
                    <a:pt x="112" y="20"/>
                  </a:cubicBezTo>
                  <a:cubicBezTo>
                    <a:pt x="119" y="13"/>
                    <a:pt x="125" y="8"/>
                    <a:pt x="131" y="4"/>
                  </a:cubicBezTo>
                  <a:cubicBezTo>
                    <a:pt x="137" y="1"/>
                    <a:pt x="143" y="0"/>
                    <a:pt x="150" y="0"/>
                  </a:cubicBezTo>
                  <a:cubicBezTo>
                    <a:pt x="158" y="0"/>
                    <a:pt x="164" y="1"/>
                    <a:pt x="169" y="5"/>
                  </a:cubicBezTo>
                  <a:cubicBezTo>
                    <a:pt x="173" y="9"/>
                    <a:pt x="177" y="13"/>
                    <a:pt x="179" y="19"/>
                  </a:cubicBezTo>
                  <a:cubicBezTo>
                    <a:pt x="180" y="24"/>
                    <a:pt x="181" y="33"/>
                    <a:pt x="181" y="46"/>
                  </a:cubicBezTo>
                  <a:lnTo>
                    <a:pt x="181" y="93"/>
                  </a:lnTo>
                  <a:cubicBezTo>
                    <a:pt x="181" y="101"/>
                    <a:pt x="182" y="107"/>
                    <a:pt x="184" y="109"/>
                  </a:cubicBezTo>
                  <a:cubicBezTo>
                    <a:pt x="185" y="111"/>
                    <a:pt x="189" y="113"/>
                    <a:pt x="194" y="113"/>
                  </a:cubicBezTo>
                  <a:lnTo>
                    <a:pt x="194" y="118"/>
                  </a:lnTo>
                  <a:lnTo>
                    <a:pt x="134" y="118"/>
                  </a:lnTo>
                  <a:lnTo>
                    <a:pt x="134" y="113"/>
                  </a:lnTo>
                  <a:cubicBezTo>
                    <a:pt x="139" y="113"/>
                    <a:pt x="143" y="111"/>
                    <a:pt x="145" y="108"/>
                  </a:cubicBezTo>
                  <a:cubicBezTo>
                    <a:pt x="146" y="106"/>
                    <a:pt x="147" y="101"/>
                    <a:pt x="147" y="93"/>
                  </a:cubicBezTo>
                  <a:lnTo>
                    <a:pt x="147" y="43"/>
                  </a:lnTo>
                  <a:cubicBezTo>
                    <a:pt x="147" y="33"/>
                    <a:pt x="147" y="27"/>
                    <a:pt x="146" y="24"/>
                  </a:cubicBezTo>
                  <a:cubicBezTo>
                    <a:pt x="145" y="21"/>
                    <a:pt x="144" y="19"/>
                    <a:pt x="142" y="18"/>
                  </a:cubicBezTo>
                  <a:cubicBezTo>
                    <a:pt x="140" y="16"/>
                    <a:pt x="138" y="16"/>
                    <a:pt x="136" y="16"/>
                  </a:cubicBezTo>
                  <a:cubicBezTo>
                    <a:pt x="132" y="16"/>
                    <a:pt x="129" y="17"/>
                    <a:pt x="125" y="20"/>
                  </a:cubicBezTo>
                  <a:cubicBezTo>
                    <a:pt x="121" y="22"/>
                    <a:pt x="118" y="26"/>
                    <a:pt x="114" y="31"/>
                  </a:cubicBezTo>
                  <a:lnTo>
                    <a:pt x="114" y="93"/>
                  </a:lnTo>
                  <a:cubicBezTo>
                    <a:pt x="114" y="101"/>
                    <a:pt x="115" y="106"/>
                    <a:pt x="116" y="108"/>
                  </a:cubicBezTo>
                  <a:cubicBezTo>
                    <a:pt x="118" y="111"/>
                    <a:pt x="122" y="113"/>
                    <a:pt x="127" y="113"/>
                  </a:cubicBezTo>
                  <a:lnTo>
                    <a:pt x="127" y="118"/>
                  </a:lnTo>
                  <a:lnTo>
                    <a:pt x="68" y="118"/>
                  </a:lnTo>
                  <a:lnTo>
                    <a:pt x="68" y="113"/>
                  </a:lnTo>
                  <a:cubicBezTo>
                    <a:pt x="71" y="113"/>
                    <a:pt x="73" y="112"/>
                    <a:pt x="75" y="111"/>
                  </a:cubicBezTo>
                  <a:cubicBezTo>
                    <a:pt x="77" y="109"/>
                    <a:pt x="78" y="108"/>
                    <a:pt x="79" y="106"/>
                  </a:cubicBezTo>
                  <a:cubicBezTo>
                    <a:pt x="79" y="104"/>
                    <a:pt x="80" y="99"/>
                    <a:pt x="80" y="93"/>
                  </a:cubicBezTo>
                  <a:lnTo>
                    <a:pt x="80" y="43"/>
                  </a:lnTo>
                  <a:cubicBezTo>
                    <a:pt x="80" y="33"/>
                    <a:pt x="79" y="26"/>
                    <a:pt x="79" y="24"/>
                  </a:cubicBezTo>
                  <a:cubicBezTo>
                    <a:pt x="78" y="21"/>
                    <a:pt x="76" y="19"/>
                    <a:pt x="74" y="18"/>
                  </a:cubicBezTo>
                  <a:cubicBezTo>
                    <a:pt x="72" y="16"/>
                    <a:pt x="70" y="15"/>
                    <a:pt x="68" y="15"/>
                  </a:cubicBezTo>
                  <a:cubicBezTo>
                    <a:pt x="65" y="15"/>
                    <a:pt x="62" y="16"/>
                    <a:pt x="59" y="18"/>
                  </a:cubicBezTo>
                  <a:cubicBezTo>
                    <a:pt x="55" y="21"/>
                    <a:pt x="51" y="25"/>
                    <a:pt x="47" y="31"/>
                  </a:cubicBezTo>
                  <a:lnTo>
                    <a:pt x="47" y="93"/>
                  </a:lnTo>
                  <a:cubicBezTo>
                    <a:pt x="47" y="101"/>
                    <a:pt x="48" y="106"/>
                    <a:pt x="49" y="109"/>
                  </a:cubicBezTo>
                  <a:cubicBezTo>
                    <a:pt x="51" y="111"/>
                    <a:pt x="54" y="113"/>
                    <a:pt x="59" y="113"/>
                  </a:cubicBezTo>
                  <a:lnTo>
                    <a:pt x="59" y="118"/>
                  </a:lnTo>
                  <a:lnTo>
                    <a:pt x="0" y="118"/>
                  </a:lnTo>
                  <a:lnTo>
                    <a:pt x="0" y="113"/>
                  </a:lnTo>
                  <a:cubicBezTo>
                    <a:pt x="5" y="113"/>
                    <a:pt x="8" y="111"/>
                    <a:pt x="11" y="109"/>
                  </a:cubicBezTo>
                  <a:cubicBezTo>
                    <a:pt x="12" y="107"/>
                    <a:pt x="13" y="102"/>
                    <a:pt x="13" y="93"/>
                  </a:cubicBezTo>
                  <a:lnTo>
                    <a:pt x="13" y="28"/>
                  </a:lnTo>
                  <a:cubicBezTo>
                    <a:pt x="13" y="19"/>
                    <a:pt x="12" y="14"/>
                    <a:pt x="10" y="12"/>
                  </a:cubicBezTo>
                  <a:cubicBezTo>
                    <a:pt x="9" y="10"/>
                    <a:pt x="5" y="8"/>
                    <a:pt x="0" y="8"/>
                  </a:cubicBezTo>
                  <a:lnTo>
                    <a:pt x="0" y="3"/>
                  </a:lnTo>
                  <a:lnTo>
                    <a:pt x="47" y="3"/>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69" name="Freeform 23"/>
            <p:cNvSpPr>
              <a:spLocks noEditPoints="1"/>
            </p:cNvSpPr>
            <p:nvPr userDrawn="1"/>
          </p:nvSpPr>
          <p:spPr bwMode="auto">
            <a:xfrm>
              <a:off x="5268913" y="1676400"/>
              <a:ext cx="76200" cy="96838"/>
            </a:xfrm>
            <a:custGeom>
              <a:avLst/>
              <a:gdLst>
                <a:gd name="T0" fmla="*/ 96 w 96"/>
                <a:gd name="T1" fmla="*/ 56 h 121"/>
                <a:gd name="T2" fmla="*/ 33 w 96"/>
                <a:gd name="T3" fmla="*/ 56 h 121"/>
                <a:gd name="T4" fmla="*/ 45 w 96"/>
                <a:gd name="T5" fmla="*/ 92 h 121"/>
                <a:gd name="T6" fmla="*/ 65 w 96"/>
                <a:gd name="T7" fmla="*/ 102 h 121"/>
                <a:gd name="T8" fmla="*/ 79 w 96"/>
                <a:gd name="T9" fmla="*/ 98 h 121"/>
                <a:gd name="T10" fmla="*/ 92 w 96"/>
                <a:gd name="T11" fmla="*/ 84 h 121"/>
                <a:gd name="T12" fmla="*/ 96 w 96"/>
                <a:gd name="T13" fmla="*/ 86 h 121"/>
                <a:gd name="T14" fmla="*/ 75 w 96"/>
                <a:gd name="T15" fmla="*/ 113 h 121"/>
                <a:gd name="T16" fmla="*/ 49 w 96"/>
                <a:gd name="T17" fmla="*/ 121 h 121"/>
                <a:gd name="T18" fmla="*/ 10 w 96"/>
                <a:gd name="T19" fmla="*/ 101 h 121"/>
                <a:gd name="T20" fmla="*/ 0 w 96"/>
                <a:gd name="T21" fmla="*/ 62 h 121"/>
                <a:gd name="T22" fmla="*/ 15 w 96"/>
                <a:gd name="T23" fmla="*/ 17 h 121"/>
                <a:gd name="T24" fmla="*/ 52 w 96"/>
                <a:gd name="T25" fmla="*/ 0 h 121"/>
                <a:gd name="T26" fmla="*/ 82 w 96"/>
                <a:gd name="T27" fmla="*/ 14 h 121"/>
                <a:gd name="T28" fmla="*/ 96 w 96"/>
                <a:gd name="T29" fmla="*/ 56 h 121"/>
                <a:gd name="T30" fmla="*/ 66 w 96"/>
                <a:gd name="T31" fmla="*/ 48 h 121"/>
                <a:gd name="T32" fmla="*/ 63 w 96"/>
                <a:gd name="T33" fmla="*/ 21 h 121"/>
                <a:gd name="T34" fmla="*/ 57 w 96"/>
                <a:gd name="T35" fmla="*/ 10 h 121"/>
                <a:gd name="T36" fmla="*/ 50 w 96"/>
                <a:gd name="T37" fmla="*/ 8 h 121"/>
                <a:gd name="T38" fmla="*/ 39 w 96"/>
                <a:gd name="T39" fmla="*/ 14 h 121"/>
                <a:gd name="T40" fmla="*/ 32 w 96"/>
                <a:gd name="T41" fmla="*/ 44 h 121"/>
                <a:gd name="T42" fmla="*/ 32 w 96"/>
                <a:gd name="T43" fmla="*/ 48 h 121"/>
                <a:gd name="T44" fmla="*/ 66 w 96"/>
                <a:gd name="T45" fmla="*/ 4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6" h="121">
                  <a:moveTo>
                    <a:pt x="96" y="56"/>
                  </a:moveTo>
                  <a:lnTo>
                    <a:pt x="33" y="56"/>
                  </a:lnTo>
                  <a:cubicBezTo>
                    <a:pt x="34" y="71"/>
                    <a:pt x="38" y="83"/>
                    <a:pt x="45" y="92"/>
                  </a:cubicBezTo>
                  <a:cubicBezTo>
                    <a:pt x="51" y="99"/>
                    <a:pt x="57" y="102"/>
                    <a:pt x="65" y="102"/>
                  </a:cubicBezTo>
                  <a:cubicBezTo>
                    <a:pt x="70" y="102"/>
                    <a:pt x="75" y="101"/>
                    <a:pt x="79" y="98"/>
                  </a:cubicBezTo>
                  <a:cubicBezTo>
                    <a:pt x="83" y="96"/>
                    <a:pt x="87" y="91"/>
                    <a:pt x="92" y="84"/>
                  </a:cubicBezTo>
                  <a:lnTo>
                    <a:pt x="96" y="86"/>
                  </a:lnTo>
                  <a:cubicBezTo>
                    <a:pt x="90" y="99"/>
                    <a:pt x="83" y="108"/>
                    <a:pt x="75" y="113"/>
                  </a:cubicBezTo>
                  <a:cubicBezTo>
                    <a:pt x="68" y="119"/>
                    <a:pt x="59" y="121"/>
                    <a:pt x="49" y="121"/>
                  </a:cubicBezTo>
                  <a:cubicBezTo>
                    <a:pt x="32" y="121"/>
                    <a:pt x="19" y="115"/>
                    <a:pt x="10" y="101"/>
                  </a:cubicBezTo>
                  <a:cubicBezTo>
                    <a:pt x="3" y="91"/>
                    <a:pt x="0" y="78"/>
                    <a:pt x="0" y="62"/>
                  </a:cubicBezTo>
                  <a:cubicBezTo>
                    <a:pt x="0" y="43"/>
                    <a:pt x="5" y="28"/>
                    <a:pt x="15" y="17"/>
                  </a:cubicBezTo>
                  <a:cubicBezTo>
                    <a:pt x="26" y="5"/>
                    <a:pt x="38" y="0"/>
                    <a:pt x="52" y="0"/>
                  </a:cubicBezTo>
                  <a:cubicBezTo>
                    <a:pt x="63" y="0"/>
                    <a:pt x="73" y="4"/>
                    <a:pt x="82" y="14"/>
                  </a:cubicBezTo>
                  <a:cubicBezTo>
                    <a:pt x="91" y="23"/>
                    <a:pt x="95" y="37"/>
                    <a:pt x="96" y="56"/>
                  </a:cubicBezTo>
                  <a:moveTo>
                    <a:pt x="66" y="48"/>
                  </a:moveTo>
                  <a:cubicBezTo>
                    <a:pt x="66" y="35"/>
                    <a:pt x="65" y="26"/>
                    <a:pt x="63" y="21"/>
                  </a:cubicBezTo>
                  <a:cubicBezTo>
                    <a:pt x="62" y="16"/>
                    <a:pt x="60" y="12"/>
                    <a:pt x="57" y="10"/>
                  </a:cubicBezTo>
                  <a:cubicBezTo>
                    <a:pt x="55" y="8"/>
                    <a:pt x="53" y="8"/>
                    <a:pt x="50" y="8"/>
                  </a:cubicBezTo>
                  <a:cubicBezTo>
                    <a:pt x="46" y="8"/>
                    <a:pt x="42" y="10"/>
                    <a:pt x="39" y="14"/>
                  </a:cubicBezTo>
                  <a:cubicBezTo>
                    <a:pt x="35" y="21"/>
                    <a:pt x="32" y="31"/>
                    <a:pt x="32" y="44"/>
                  </a:cubicBezTo>
                  <a:lnTo>
                    <a:pt x="32" y="48"/>
                  </a:lnTo>
                  <a:lnTo>
                    <a:pt x="66" y="48"/>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70" name="Freeform 24"/>
            <p:cNvSpPr>
              <a:spLocks/>
            </p:cNvSpPr>
            <p:nvPr userDrawn="1"/>
          </p:nvSpPr>
          <p:spPr bwMode="auto">
            <a:xfrm>
              <a:off x="5348288" y="1676400"/>
              <a:ext cx="98425" cy="93663"/>
            </a:xfrm>
            <a:custGeom>
              <a:avLst/>
              <a:gdLst>
                <a:gd name="T0" fmla="*/ 47 w 124"/>
                <a:gd name="T1" fmla="*/ 3 h 118"/>
                <a:gd name="T2" fmla="*/ 47 w 124"/>
                <a:gd name="T3" fmla="*/ 18 h 118"/>
                <a:gd name="T4" fmla="*/ 64 w 124"/>
                <a:gd name="T5" fmla="*/ 4 h 118"/>
                <a:gd name="T6" fmla="*/ 81 w 124"/>
                <a:gd name="T7" fmla="*/ 0 h 118"/>
                <a:gd name="T8" fmla="*/ 100 w 124"/>
                <a:gd name="T9" fmla="*/ 6 h 118"/>
                <a:gd name="T10" fmla="*/ 110 w 124"/>
                <a:gd name="T11" fmla="*/ 21 h 118"/>
                <a:gd name="T12" fmla="*/ 112 w 124"/>
                <a:gd name="T13" fmla="*/ 48 h 118"/>
                <a:gd name="T14" fmla="*/ 112 w 124"/>
                <a:gd name="T15" fmla="*/ 93 h 118"/>
                <a:gd name="T16" fmla="*/ 114 w 124"/>
                <a:gd name="T17" fmla="*/ 109 h 118"/>
                <a:gd name="T18" fmla="*/ 124 w 124"/>
                <a:gd name="T19" fmla="*/ 113 h 118"/>
                <a:gd name="T20" fmla="*/ 124 w 124"/>
                <a:gd name="T21" fmla="*/ 118 h 118"/>
                <a:gd name="T22" fmla="*/ 66 w 124"/>
                <a:gd name="T23" fmla="*/ 118 h 118"/>
                <a:gd name="T24" fmla="*/ 66 w 124"/>
                <a:gd name="T25" fmla="*/ 113 h 118"/>
                <a:gd name="T26" fmla="*/ 75 w 124"/>
                <a:gd name="T27" fmla="*/ 108 h 118"/>
                <a:gd name="T28" fmla="*/ 77 w 124"/>
                <a:gd name="T29" fmla="*/ 93 h 118"/>
                <a:gd name="T30" fmla="*/ 77 w 124"/>
                <a:gd name="T31" fmla="*/ 42 h 118"/>
                <a:gd name="T32" fmla="*/ 76 w 124"/>
                <a:gd name="T33" fmla="*/ 24 h 118"/>
                <a:gd name="T34" fmla="*/ 72 w 124"/>
                <a:gd name="T35" fmla="*/ 18 h 118"/>
                <a:gd name="T36" fmla="*/ 67 w 124"/>
                <a:gd name="T37" fmla="*/ 16 h 118"/>
                <a:gd name="T38" fmla="*/ 47 w 124"/>
                <a:gd name="T39" fmla="*/ 31 h 118"/>
                <a:gd name="T40" fmla="*/ 47 w 124"/>
                <a:gd name="T41" fmla="*/ 93 h 118"/>
                <a:gd name="T42" fmla="*/ 49 w 124"/>
                <a:gd name="T43" fmla="*/ 109 h 118"/>
                <a:gd name="T44" fmla="*/ 58 w 124"/>
                <a:gd name="T45" fmla="*/ 113 h 118"/>
                <a:gd name="T46" fmla="*/ 58 w 124"/>
                <a:gd name="T47" fmla="*/ 118 h 118"/>
                <a:gd name="T48" fmla="*/ 0 w 124"/>
                <a:gd name="T49" fmla="*/ 118 h 118"/>
                <a:gd name="T50" fmla="*/ 0 w 124"/>
                <a:gd name="T51" fmla="*/ 113 h 118"/>
                <a:gd name="T52" fmla="*/ 11 w 124"/>
                <a:gd name="T53" fmla="*/ 109 h 118"/>
                <a:gd name="T54" fmla="*/ 13 w 124"/>
                <a:gd name="T55" fmla="*/ 93 h 118"/>
                <a:gd name="T56" fmla="*/ 13 w 124"/>
                <a:gd name="T57" fmla="*/ 28 h 118"/>
                <a:gd name="T58" fmla="*/ 10 w 124"/>
                <a:gd name="T59" fmla="*/ 12 h 118"/>
                <a:gd name="T60" fmla="*/ 0 w 124"/>
                <a:gd name="T61" fmla="*/ 8 h 118"/>
                <a:gd name="T62" fmla="*/ 0 w 124"/>
                <a:gd name="T63" fmla="*/ 3 h 118"/>
                <a:gd name="T64" fmla="*/ 47 w 124"/>
                <a:gd name="T65" fmla="*/ 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4" h="118">
                  <a:moveTo>
                    <a:pt x="47" y="3"/>
                  </a:moveTo>
                  <a:lnTo>
                    <a:pt x="47" y="18"/>
                  </a:lnTo>
                  <a:cubicBezTo>
                    <a:pt x="53" y="11"/>
                    <a:pt x="59" y="7"/>
                    <a:pt x="64" y="4"/>
                  </a:cubicBezTo>
                  <a:cubicBezTo>
                    <a:pt x="69" y="1"/>
                    <a:pt x="75" y="0"/>
                    <a:pt x="81" y="0"/>
                  </a:cubicBezTo>
                  <a:cubicBezTo>
                    <a:pt x="89" y="0"/>
                    <a:pt x="95" y="2"/>
                    <a:pt x="100" y="6"/>
                  </a:cubicBezTo>
                  <a:cubicBezTo>
                    <a:pt x="105" y="10"/>
                    <a:pt x="108" y="15"/>
                    <a:pt x="110" y="21"/>
                  </a:cubicBezTo>
                  <a:cubicBezTo>
                    <a:pt x="111" y="26"/>
                    <a:pt x="112" y="35"/>
                    <a:pt x="112" y="48"/>
                  </a:cubicBezTo>
                  <a:lnTo>
                    <a:pt x="112" y="93"/>
                  </a:lnTo>
                  <a:cubicBezTo>
                    <a:pt x="112" y="101"/>
                    <a:pt x="112" y="107"/>
                    <a:pt x="114" y="109"/>
                  </a:cubicBezTo>
                  <a:cubicBezTo>
                    <a:pt x="116" y="111"/>
                    <a:pt x="119" y="113"/>
                    <a:pt x="124" y="113"/>
                  </a:cubicBezTo>
                  <a:lnTo>
                    <a:pt x="124" y="118"/>
                  </a:lnTo>
                  <a:lnTo>
                    <a:pt x="66" y="118"/>
                  </a:lnTo>
                  <a:lnTo>
                    <a:pt x="66" y="113"/>
                  </a:lnTo>
                  <a:cubicBezTo>
                    <a:pt x="70" y="113"/>
                    <a:pt x="73" y="111"/>
                    <a:pt x="75" y="108"/>
                  </a:cubicBezTo>
                  <a:cubicBezTo>
                    <a:pt x="77" y="106"/>
                    <a:pt x="77" y="101"/>
                    <a:pt x="77" y="93"/>
                  </a:cubicBezTo>
                  <a:lnTo>
                    <a:pt x="77" y="42"/>
                  </a:lnTo>
                  <a:cubicBezTo>
                    <a:pt x="77" y="32"/>
                    <a:pt x="77" y="26"/>
                    <a:pt x="76" y="24"/>
                  </a:cubicBezTo>
                  <a:cubicBezTo>
                    <a:pt x="75" y="21"/>
                    <a:pt x="74" y="20"/>
                    <a:pt x="72" y="18"/>
                  </a:cubicBezTo>
                  <a:cubicBezTo>
                    <a:pt x="71" y="17"/>
                    <a:pt x="69" y="16"/>
                    <a:pt x="67" y="16"/>
                  </a:cubicBezTo>
                  <a:cubicBezTo>
                    <a:pt x="60" y="16"/>
                    <a:pt x="53" y="21"/>
                    <a:pt x="47" y="31"/>
                  </a:cubicBezTo>
                  <a:lnTo>
                    <a:pt x="47" y="93"/>
                  </a:lnTo>
                  <a:cubicBezTo>
                    <a:pt x="47" y="101"/>
                    <a:pt x="48" y="107"/>
                    <a:pt x="49" y="109"/>
                  </a:cubicBezTo>
                  <a:cubicBezTo>
                    <a:pt x="51" y="111"/>
                    <a:pt x="54" y="113"/>
                    <a:pt x="58" y="113"/>
                  </a:cubicBezTo>
                  <a:lnTo>
                    <a:pt x="58" y="118"/>
                  </a:lnTo>
                  <a:lnTo>
                    <a:pt x="0" y="118"/>
                  </a:lnTo>
                  <a:lnTo>
                    <a:pt x="0" y="113"/>
                  </a:lnTo>
                  <a:cubicBezTo>
                    <a:pt x="5" y="113"/>
                    <a:pt x="8" y="111"/>
                    <a:pt x="11" y="109"/>
                  </a:cubicBezTo>
                  <a:cubicBezTo>
                    <a:pt x="12" y="107"/>
                    <a:pt x="13" y="102"/>
                    <a:pt x="13" y="93"/>
                  </a:cubicBezTo>
                  <a:lnTo>
                    <a:pt x="13" y="28"/>
                  </a:lnTo>
                  <a:cubicBezTo>
                    <a:pt x="13" y="19"/>
                    <a:pt x="12" y="14"/>
                    <a:pt x="10" y="12"/>
                  </a:cubicBezTo>
                  <a:cubicBezTo>
                    <a:pt x="9" y="10"/>
                    <a:pt x="5" y="8"/>
                    <a:pt x="0" y="8"/>
                  </a:cubicBezTo>
                  <a:lnTo>
                    <a:pt x="0" y="3"/>
                  </a:lnTo>
                  <a:lnTo>
                    <a:pt x="47" y="3"/>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71" name="Freeform 25"/>
            <p:cNvSpPr>
              <a:spLocks/>
            </p:cNvSpPr>
            <p:nvPr userDrawn="1"/>
          </p:nvSpPr>
          <p:spPr bwMode="auto">
            <a:xfrm>
              <a:off x="5446713" y="1646238"/>
              <a:ext cx="60325" cy="125413"/>
            </a:xfrm>
            <a:custGeom>
              <a:avLst/>
              <a:gdLst>
                <a:gd name="T0" fmla="*/ 49 w 76"/>
                <a:gd name="T1" fmla="*/ 0 h 158"/>
                <a:gd name="T2" fmla="*/ 49 w 76"/>
                <a:gd name="T3" fmla="*/ 42 h 158"/>
                <a:gd name="T4" fmla="*/ 76 w 76"/>
                <a:gd name="T5" fmla="*/ 42 h 158"/>
                <a:gd name="T6" fmla="*/ 76 w 76"/>
                <a:gd name="T7" fmla="*/ 54 h 158"/>
                <a:gd name="T8" fmla="*/ 49 w 76"/>
                <a:gd name="T9" fmla="*/ 54 h 158"/>
                <a:gd name="T10" fmla="*/ 49 w 76"/>
                <a:gd name="T11" fmla="*/ 125 h 158"/>
                <a:gd name="T12" fmla="*/ 50 w 76"/>
                <a:gd name="T13" fmla="*/ 138 h 158"/>
                <a:gd name="T14" fmla="*/ 53 w 76"/>
                <a:gd name="T15" fmla="*/ 142 h 158"/>
                <a:gd name="T16" fmla="*/ 57 w 76"/>
                <a:gd name="T17" fmla="*/ 144 h 158"/>
                <a:gd name="T18" fmla="*/ 72 w 76"/>
                <a:gd name="T19" fmla="*/ 132 h 158"/>
                <a:gd name="T20" fmla="*/ 76 w 76"/>
                <a:gd name="T21" fmla="*/ 135 h 158"/>
                <a:gd name="T22" fmla="*/ 44 w 76"/>
                <a:gd name="T23" fmla="*/ 158 h 158"/>
                <a:gd name="T24" fmla="*/ 25 w 76"/>
                <a:gd name="T25" fmla="*/ 152 h 158"/>
                <a:gd name="T26" fmla="*/ 16 w 76"/>
                <a:gd name="T27" fmla="*/ 139 h 158"/>
                <a:gd name="T28" fmla="*/ 14 w 76"/>
                <a:gd name="T29" fmla="*/ 116 h 158"/>
                <a:gd name="T30" fmla="*/ 14 w 76"/>
                <a:gd name="T31" fmla="*/ 54 h 158"/>
                <a:gd name="T32" fmla="*/ 0 w 76"/>
                <a:gd name="T33" fmla="*/ 54 h 158"/>
                <a:gd name="T34" fmla="*/ 0 w 76"/>
                <a:gd name="T35" fmla="*/ 50 h 158"/>
                <a:gd name="T36" fmla="*/ 26 w 76"/>
                <a:gd name="T37" fmla="*/ 27 h 158"/>
                <a:gd name="T38" fmla="*/ 45 w 76"/>
                <a:gd name="T39" fmla="*/ 0 h 158"/>
                <a:gd name="T40" fmla="*/ 49 w 76"/>
                <a:gd name="T41"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6" h="158">
                  <a:moveTo>
                    <a:pt x="49" y="0"/>
                  </a:moveTo>
                  <a:lnTo>
                    <a:pt x="49" y="42"/>
                  </a:lnTo>
                  <a:lnTo>
                    <a:pt x="76" y="42"/>
                  </a:lnTo>
                  <a:lnTo>
                    <a:pt x="76" y="54"/>
                  </a:lnTo>
                  <a:lnTo>
                    <a:pt x="49" y="54"/>
                  </a:lnTo>
                  <a:lnTo>
                    <a:pt x="49" y="125"/>
                  </a:lnTo>
                  <a:cubicBezTo>
                    <a:pt x="49" y="132"/>
                    <a:pt x="49" y="136"/>
                    <a:pt x="50" y="138"/>
                  </a:cubicBezTo>
                  <a:cubicBezTo>
                    <a:pt x="50" y="140"/>
                    <a:pt x="51" y="141"/>
                    <a:pt x="53" y="142"/>
                  </a:cubicBezTo>
                  <a:cubicBezTo>
                    <a:pt x="55" y="144"/>
                    <a:pt x="56" y="144"/>
                    <a:pt x="57" y="144"/>
                  </a:cubicBezTo>
                  <a:cubicBezTo>
                    <a:pt x="63" y="144"/>
                    <a:pt x="68" y="140"/>
                    <a:pt x="72" y="132"/>
                  </a:cubicBezTo>
                  <a:lnTo>
                    <a:pt x="76" y="135"/>
                  </a:lnTo>
                  <a:cubicBezTo>
                    <a:pt x="69" y="150"/>
                    <a:pt x="59" y="158"/>
                    <a:pt x="44" y="158"/>
                  </a:cubicBezTo>
                  <a:cubicBezTo>
                    <a:pt x="37" y="158"/>
                    <a:pt x="30" y="156"/>
                    <a:pt x="25" y="152"/>
                  </a:cubicBezTo>
                  <a:cubicBezTo>
                    <a:pt x="20" y="148"/>
                    <a:pt x="17" y="144"/>
                    <a:pt x="16" y="139"/>
                  </a:cubicBezTo>
                  <a:cubicBezTo>
                    <a:pt x="15" y="136"/>
                    <a:pt x="14" y="128"/>
                    <a:pt x="14" y="116"/>
                  </a:cubicBezTo>
                  <a:lnTo>
                    <a:pt x="14" y="54"/>
                  </a:lnTo>
                  <a:lnTo>
                    <a:pt x="0" y="54"/>
                  </a:lnTo>
                  <a:lnTo>
                    <a:pt x="0" y="50"/>
                  </a:lnTo>
                  <a:cubicBezTo>
                    <a:pt x="10" y="43"/>
                    <a:pt x="19" y="35"/>
                    <a:pt x="26" y="27"/>
                  </a:cubicBezTo>
                  <a:cubicBezTo>
                    <a:pt x="33" y="19"/>
                    <a:pt x="39" y="10"/>
                    <a:pt x="45" y="0"/>
                  </a:cubicBezTo>
                  <a:lnTo>
                    <a:pt x="49"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72" name="Freeform 26"/>
            <p:cNvSpPr>
              <a:spLocks/>
            </p:cNvSpPr>
            <p:nvPr userDrawn="1"/>
          </p:nvSpPr>
          <p:spPr bwMode="auto">
            <a:xfrm>
              <a:off x="4406900" y="1401763"/>
              <a:ext cx="3175" cy="3175"/>
            </a:xfrm>
            <a:custGeom>
              <a:avLst/>
              <a:gdLst>
                <a:gd name="T0" fmla="*/ 4 w 4"/>
                <a:gd name="T1" fmla="*/ 0 h 3"/>
                <a:gd name="T2" fmla="*/ 0 w 4"/>
                <a:gd name="T3" fmla="*/ 3 h 3"/>
              </a:gdLst>
              <a:ahLst/>
              <a:cxnLst>
                <a:cxn ang="0">
                  <a:pos x="T0" y="T1"/>
                </a:cxn>
                <a:cxn ang="0">
                  <a:pos x="T2" y="T3"/>
                </a:cxn>
              </a:cxnLst>
              <a:rect l="0" t="0" r="r" b="b"/>
              <a:pathLst>
                <a:path w="4" h="3">
                  <a:moveTo>
                    <a:pt x="4" y="0"/>
                  </a:moveTo>
                  <a:cubicBezTo>
                    <a:pt x="3" y="1"/>
                    <a:pt x="2" y="2"/>
                    <a:pt x="0" y="3"/>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73" name="Oval 27"/>
            <p:cNvSpPr>
              <a:spLocks noChangeArrowheads="1"/>
            </p:cNvSpPr>
            <p:nvPr userDrawn="1"/>
          </p:nvSpPr>
          <p:spPr bwMode="auto">
            <a:xfrm>
              <a:off x="4427538" y="1214438"/>
              <a:ext cx="9525" cy="9525"/>
            </a:xfrm>
            <a:prstGeom prst="ellipse">
              <a:avLst/>
            </a:pr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74" name="Freeform 28"/>
            <p:cNvSpPr>
              <a:spLocks noEditPoints="1"/>
            </p:cNvSpPr>
            <p:nvPr userDrawn="1"/>
          </p:nvSpPr>
          <p:spPr bwMode="auto">
            <a:xfrm>
              <a:off x="4481513" y="1022350"/>
              <a:ext cx="171450" cy="209550"/>
            </a:xfrm>
            <a:custGeom>
              <a:avLst/>
              <a:gdLst>
                <a:gd name="T0" fmla="*/ 0 w 217"/>
                <a:gd name="T1" fmla="*/ 0 h 264"/>
                <a:gd name="T2" fmla="*/ 0 w 217"/>
                <a:gd name="T3" fmla="*/ 175 h 264"/>
                <a:gd name="T4" fmla="*/ 108 w 217"/>
                <a:gd name="T5" fmla="*/ 264 h 264"/>
                <a:gd name="T6" fmla="*/ 217 w 217"/>
                <a:gd name="T7" fmla="*/ 175 h 264"/>
                <a:gd name="T8" fmla="*/ 53 w 217"/>
                <a:gd name="T9" fmla="*/ 51 h 264"/>
                <a:gd name="T10" fmla="*/ 72 w 217"/>
                <a:gd name="T11" fmla="*/ 51 h 264"/>
                <a:gd name="T12" fmla="*/ 60 w 217"/>
                <a:gd name="T13" fmla="*/ 60 h 264"/>
                <a:gd name="T14" fmla="*/ 67 w 217"/>
                <a:gd name="T15" fmla="*/ 61 h 264"/>
                <a:gd name="T16" fmla="*/ 72 w 217"/>
                <a:gd name="T17" fmla="*/ 66 h 264"/>
                <a:gd name="T18" fmla="*/ 65 w 217"/>
                <a:gd name="T19" fmla="*/ 68 h 264"/>
                <a:gd name="T20" fmla="*/ 59 w 217"/>
                <a:gd name="T21" fmla="*/ 66 h 264"/>
                <a:gd name="T22" fmla="*/ 29 w 217"/>
                <a:gd name="T23" fmla="*/ 122 h 264"/>
                <a:gd name="T24" fmla="*/ 10 w 217"/>
                <a:gd name="T25" fmla="*/ 60 h 264"/>
                <a:gd name="T26" fmla="*/ 18 w 217"/>
                <a:gd name="T27" fmla="*/ 61 h 264"/>
                <a:gd name="T28" fmla="*/ 22 w 217"/>
                <a:gd name="T29" fmla="*/ 66 h 264"/>
                <a:gd name="T30" fmla="*/ 16 w 217"/>
                <a:gd name="T31" fmla="*/ 68 h 264"/>
                <a:gd name="T32" fmla="*/ 9 w 217"/>
                <a:gd name="T33" fmla="*/ 66 h 264"/>
                <a:gd name="T34" fmla="*/ 36 w 217"/>
                <a:gd name="T35" fmla="*/ 104 h 264"/>
                <a:gd name="T36" fmla="*/ 43 w 217"/>
                <a:gd name="T37" fmla="*/ 104 h 264"/>
                <a:gd name="T38" fmla="*/ 48 w 217"/>
                <a:gd name="T39" fmla="*/ 109 h 264"/>
                <a:gd name="T40" fmla="*/ 41 w 217"/>
                <a:gd name="T41" fmla="*/ 112 h 264"/>
                <a:gd name="T42" fmla="*/ 35 w 217"/>
                <a:gd name="T43" fmla="*/ 109 h 264"/>
                <a:gd name="T44" fmla="*/ 51 w 217"/>
                <a:gd name="T45" fmla="*/ 69 h 264"/>
                <a:gd name="T46" fmla="*/ 42 w 217"/>
                <a:gd name="T47" fmla="*/ 70 h 264"/>
                <a:gd name="T48" fmla="*/ 34 w 217"/>
                <a:gd name="T49" fmla="*/ 65 h 264"/>
                <a:gd name="T50" fmla="*/ 35 w 217"/>
                <a:gd name="T51" fmla="*/ 56 h 264"/>
                <a:gd name="T52" fmla="*/ 51 w 217"/>
                <a:gd name="T53" fmla="*/ 72 h 264"/>
                <a:gd name="T54" fmla="*/ 37 w 217"/>
                <a:gd name="T55" fmla="*/ 20 h 264"/>
                <a:gd name="T56" fmla="*/ 41 w 217"/>
                <a:gd name="T57" fmla="*/ 14 h 264"/>
                <a:gd name="T58" fmla="*/ 45 w 217"/>
                <a:gd name="T59" fmla="*/ 20 h 264"/>
                <a:gd name="T60" fmla="*/ 45 w 217"/>
                <a:gd name="T61" fmla="*/ 27 h 264"/>
                <a:gd name="T62" fmla="*/ 38 w 217"/>
                <a:gd name="T63" fmla="*/ 23 h 264"/>
                <a:gd name="T64" fmla="*/ 6 w 217"/>
                <a:gd name="T65" fmla="*/ 51 h 264"/>
                <a:gd name="T66" fmla="*/ 29 w 217"/>
                <a:gd name="T67" fmla="*/ 51 h 264"/>
                <a:gd name="T68" fmla="*/ 6 w 217"/>
                <a:gd name="T69" fmla="*/ 177 h 264"/>
                <a:gd name="T70" fmla="*/ 72 w 217"/>
                <a:gd name="T71" fmla="*/ 237 h 264"/>
                <a:gd name="T72" fmla="*/ 72 w 217"/>
                <a:gd name="T73" fmla="*/ 122 h 264"/>
                <a:gd name="T74" fmla="*/ 139 w 217"/>
                <a:gd name="T75" fmla="*/ 240 h 264"/>
                <a:gd name="T76" fmla="*/ 108 w 217"/>
                <a:gd name="T77" fmla="*/ 257 h 264"/>
                <a:gd name="T78" fmla="*/ 78 w 217"/>
                <a:gd name="T79" fmla="*/ 128 h 264"/>
                <a:gd name="T80" fmla="*/ 139 w 217"/>
                <a:gd name="T81" fmla="*/ 122 h 264"/>
                <a:gd name="T82" fmla="*/ 139 w 217"/>
                <a:gd name="T83" fmla="*/ 6 h 264"/>
                <a:gd name="T84" fmla="*/ 197 w 217"/>
                <a:gd name="T85" fmla="*/ 206 h 264"/>
                <a:gd name="T86" fmla="*/ 211 w 217"/>
                <a:gd name="T87" fmla="*/ 128 h 264"/>
                <a:gd name="T88" fmla="*/ 145 w 217"/>
                <a:gd name="T89" fmla="*/ 122 h 264"/>
                <a:gd name="T90" fmla="*/ 211 w 217"/>
                <a:gd name="T91" fmla="*/ 122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264">
                  <a:moveTo>
                    <a:pt x="217" y="0"/>
                  </a:moveTo>
                  <a:lnTo>
                    <a:pt x="217" y="0"/>
                  </a:lnTo>
                  <a:lnTo>
                    <a:pt x="0" y="0"/>
                  </a:lnTo>
                  <a:lnTo>
                    <a:pt x="0" y="0"/>
                  </a:lnTo>
                  <a:lnTo>
                    <a:pt x="0" y="0"/>
                  </a:lnTo>
                  <a:lnTo>
                    <a:pt x="0" y="175"/>
                  </a:lnTo>
                  <a:cubicBezTo>
                    <a:pt x="0" y="192"/>
                    <a:pt x="7" y="207"/>
                    <a:pt x="17" y="211"/>
                  </a:cubicBezTo>
                  <a:lnTo>
                    <a:pt x="101" y="261"/>
                  </a:lnTo>
                  <a:cubicBezTo>
                    <a:pt x="102" y="263"/>
                    <a:pt x="105" y="264"/>
                    <a:pt x="108" y="264"/>
                  </a:cubicBezTo>
                  <a:cubicBezTo>
                    <a:pt x="111" y="264"/>
                    <a:pt x="113" y="263"/>
                    <a:pt x="115" y="262"/>
                  </a:cubicBezTo>
                  <a:lnTo>
                    <a:pt x="199" y="211"/>
                  </a:lnTo>
                  <a:cubicBezTo>
                    <a:pt x="209" y="207"/>
                    <a:pt x="217" y="192"/>
                    <a:pt x="217" y="175"/>
                  </a:cubicBezTo>
                  <a:lnTo>
                    <a:pt x="217" y="0"/>
                  </a:lnTo>
                  <a:close/>
                  <a:moveTo>
                    <a:pt x="72" y="51"/>
                  </a:moveTo>
                  <a:lnTo>
                    <a:pt x="53" y="51"/>
                  </a:lnTo>
                  <a:lnTo>
                    <a:pt x="53" y="6"/>
                  </a:lnTo>
                  <a:lnTo>
                    <a:pt x="72" y="6"/>
                  </a:lnTo>
                  <a:lnTo>
                    <a:pt x="72" y="51"/>
                  </a:lnTo>
                  <a:close/>
                  <a:moveTo>
                    <a:pt x="59" y="66"/>
                  </a:moveTo>
                  <a:lnTo>
                    <a:pt x="61" y="64"/>
                  </a:lnTo>
                  <a:lnTo>
                    <a:pt x="60" y="60"/>
                  </a:lnTo>
                  <a:lnTo>
                    <a:pt x="63" y="61"/>
                  </a:lnTo>
                  <a:lnTo>
                    <a:pt x="65" y="57"/>
                  </a:lnTo>
                  <a:lnTo>
                    <a:pt x="67" y="61"/>
                  </a:lnTo>
                  <a:lnTo>
                    <a:pt x="71" y="60"/>
                  </a:lnTo>
                  <a:lnTo>
                    <a:pt x="69" y="64"/>
                  </a:lnTo>
                  <a:lnTo>
                    <a:pt x="72" y="66"/>
                  </a:lnTo>
                  <a:lnTo>
                    <a:pt x="68" y="67"/>
                  </a:lnTo>
                  <a:lnTo>
                    <a:pt x="68" y="71"/>
                  </a:lnTo>
                  <a:lnTo>
                    <a:pt x="65" y="68"/>
                  </a:lnTo>
                  <a:lnTo>
                    <a:pt x="62" y="71"/>
                  </a:lnTo>
                  <a:lnTo>
                    <a:pt x="62" y="67"/>
                  </a:lnTo>
                  <a:lnTo>
                    <a:pt x="59" y="66"/>
                  </a:lnTo>
                  <a:close/>
                  <a:moveTo>
                    <a:pt x="6" y="79"/>
                  </a:moveTo>
                  <a:lnTo>
                    <a:pt x="29" y="79"/>
                  </a:lnTo>
                  <a:lnTo>
                    <a:pt x="29" y="122"/>
                  </a:lnTo>
                  <a:lnTo>
                    <a:pt x="6" y="122"/>
                  </a:lnTo>
                  <a:lnTo>
                    <a:pt x="6" y="79"/>
                  </a:lnTo>
                  <a:close/>
                  <a:moveTo>
                    <a:pt x="10" y="60"/>
                  </a:moveTo>
                  <a:lnTo>
                    <a:pt x="14" y="61"/>
                  </a:lnTo>
                  <a:lnTo>
                    <a:pt x="16" y="57"/>
                  </a:lnTo>
                  <a:lnTo>
                    <a:pt x="18" y="61"/>
                  </a:lnTo>
                  <a:lnTo>
                    <a:pt x="21" y="60"/>
                  </a:lnTo>
                  <a:lnTo>
                    <a:pt x="20" y="64"/>
                  </a:lnTo>
                  <a:lnTo>
                    <a:pt x="22" y="66"/>
                  </a:lnTo>
                  <a:lnTo>
                    <a:pt x="19" y="67"/>
                  </a:lnTo>
                  <a:lnTo>
                    <a:pt x="19" y="71"/>
                  </a:lnTo>
                  <a:lnTo>
                    <a:pt x="16" y="68"/>
                  </a:lnTo>
                  <a:lnTo>
                    <a:pt x="12" y="71"/>
                  </a:lnTo>
                  <a:lnTo>
                    <a:pt x="12" y="67"/>
                  </a:lnTo>
                  <a:lnTo>
                    <a:pt x="9" y="66"/>
                  </a:lnTo>
                  <a:lnTo>
                    <a:pt x="12" y="64"/>
                  </a:lnTo>
                  <a:lnTo>
                    <a:pt x="10" y="60"/>
                  </a:lnTo>
                  <a:close/>
                  <a:moveTo>
                    <a:pt x="36" y="104"/>
                  </a:moveTo>
                  <a:lnTo>
                    <a:pt x="39" y="104"/>
                  </a:lnTo>
                  <a:lnTo>
                    <a:pt x="41" y="100"/>
                  </a:lnTo>
                  <a:lnTo>
                    <a:pt x="43" y="104"/>
                  </a:lnTo>
                  <a:lnTo>
                    <a:pt x="47" y="104"/>
                  </a:lnTo>
                  <a:lnTo>
                    <a:pt x="45" y="107"/>
                  </a:lnTo>
                  <a:lnTo>
                    <a:pt x="48" y="109"/>
                  </a:lnTo>
                  <a:lnTo>
                    <a:pt x="45" y="110"/>
                  </a:lnTo>
                  <a:lnTo>
                    <a:pt x="45" y="114"/>
                  </a:lnTo>
                  <a:lnTo>
                    <a:pt x="41" y="112"/>
                  </a:lnTo>
                  <a:lnTo>
                    <a:pt x="38" y="114"/>
                  </a:lnTo>
                  <a:lnTo>
                    <a:pt x="38" y="110"/>
                  </a:lnTo>
                  <a:lnTo>
                    <a:pt x="35" y="109"/>
                  </a:lnTo>
                  <a:lnTo>
                    <a:pt x="37" y="107"/>
                  </a:lnTo>
                  <a:lnTo>
                    <a:pt x="36" y="104"/>
                  </a:lnTo>
                  <a:close/>
                  <a:moveTo>
                    <a:pt x="51" y="69"/>
                  </a:moveTo>
                  <a:cubicBezTo>
                    <a:pt x="51" y="68"/>
                    <a:pt x="49" y="68"/>
                    <a:pt x="49" y="68"/>
                  </a:cubicBezTo>
                  <a:cubicBezTo>
                    <a:pt x="46" y="68"/>
                    <a:pt x="46" y="71"/>
                    <a:pt x="44" y="71"/>
                  </a:cubicBezTo>
                  <a:cubicBezTo>
                    <a:pt x="43" y="72"/>
                    <a:pt x="42" y="72"/>
                    <a:pt x="42" y="70"/>
                  </a:cubicBezTo>
                  <a:cubicBezTo>
                    <a:pt x="42" y="69"/>
                    <a:pt x="44" y="68"/>
                    <a:pt x="45" y="67"/>
                  </a:cubicBezTo>
                  <a:cubicBezTo>
                    <a:pt x="31" y="67"/>
                    <a:pt x="31" y="74"/>
                    <a:pt x="29" y="74"/>
                  </a:cubicBezTo>
                  <a:cubicBezTo>
                    <a:pt x="25" y="74"/>
                    <a:pt x="32" y="67"/>
                    <a:pt x="34" y="65"/>
                  </a:cubicBezTo>
                  <a:cubicBezTo>
                    <a:pt x="31" y="64"/>
                    <a:pt x="29" y="61"/>
                    <a:pt x="26" y="59"/>
                  </a:cubicBezTo>
                  <a:cubicBezTo>
                    <a:pt x="28" y="57"/>
                    <a:pt x="29" y="58"/>
                    <a:pt x="30" y="59"/>
                  </a:cubicBezTo>
                  <a:cubicBezTo>
                    <a:pt x="30" y="58"/>
                    <a:pt x="32" y="56"/>
                    <a:pt x="35" y="56"/>
                  </a:cubicBezTo>
                  <a:cubicBezTo>
                    <a:pt x="41" y="56"/>
                    <a:pt x="39" y="62"/>
                    <a:pt x="40" y="62"/>
                  </a:cubicBezTo>
                  <a:cubicBezTo>
                    <a:pt x="41" y="62"/>
                    <a:pt x="40" y="56"/>
                    <a:pt x="44" y="56"/>
                  </a:cubicBezTo>
                  <a:cubicBezTo>
                    <a:pt x="51" y="56"/>
                    <a:pt x="58" y="72"/>
                    <a:pt x="51" y="72"/>
                  </a:cubicBezTo>
                  <a:cubicBezTo>
                    <a:pt x="48" y="72"/>
                    <a:pt x="51" y="70"/>
                    <a:pt x="51" y="69"/>
                  </a:cubicBezTo>
                  <a:moveTo>
                    <a:pt x="35" y="23"/>
                  </a:moveTo>
                  <a:lnTo>
                    <a:pt x="37" y="20"/>
                  </a:lnTo>
                  <a:lnTo>
                    <a:pt x="36" y="17"/>
                  </a:lnTo>
                  <a:lnTo>
                    <a:pt x="39" y="17"/>
                  </a:lnTo>
                  <a:lnTo>
                    <a:pt x="41" y="14"/>
                  </a:lnTo>
                  <a:lnTo>
                    <a:pt x="43" y="17"/>
                  </a:lnTo>
                  <a:lnTo>
                    <a:pt x="47" y="17"/>
                  </a:lnTo>
                  <a:lnTo>
                    <a:pt x="45" y="20"/>
                  </a:lnTo>
                  <a:lnTo>
                    <a:pt x="48" y="23"/>
                  </a:lnTo>
                  <a:lnTo>
                    <a:pt x="45" y="23"/>
                  </a:lnTo>
                  <a:lnTo>
                    <a:pt x="45" y="27"/>
                  </a:lnTo>
                  <a:lnTo>
                    <a:pt x="41" y="25"/>
                  </a:lnTo>
                  <a:lnTo>
                    <a:pt x="38" y="27"/>
                  </a:lnTo>
                  <a:lnTo>
                    <a:pt x="38" y="23"/>
                  </a:lnTo>
                  <a:lnTo>
                    <a:pt x="35" y="23"/>
                  </a:lnTo>
                  <a:close/>
                  <a:moveTo>
                    <a:pt x="29" y="51"/>
                  </a:moveTo>
                  <a:lnTo>
                    <a:pt x="6" y="51"/>
                  </a:lnTo>
                  <a:lnTo>
                    <a:pt x="6" y="6"/>
                  </a:lnTo>
                  <a:lnTo>
                    <a:pt x="29" y="6"/>
                  </a:lnTo>
                  <a:lnTo>
                    <a:pt x="29" y="51"/>
                  </a:lnTo>
                  <a:close/>
                  <a:moveTo>
                    <a:pt x="72" y="237"/>
                  </a:moveTo>
                  <a:lnTo>
                    <a:pt x="20" y="206"/>
                  </a:lnTo>
                  <a:cubicBezTo>
                    <a:pt x="12" y="200"/>
                    <a:pt x="7" y="190"/>
                    <a:pt x="6" y="177"/>
                  </a:cubicBezTo>
                  <a:lnTo>
                    <a:pt x="6" y="128"/>
                  </a:lnTo>
                  <a:lnTo>
                    <a:pt x="72" y="128"/>
                  </a:lnTo>
                  <a:lnTo>
                    <a:pt x="72" y="237"/>
                  </a:lnTo>
                  <a:close/>
                  <a:moveTo>
                    <a:pt x="53" y="79"/>
                  </a:moveTo>
                  <a:lnTo>
                    <a:pt x="72" y="79"/>
                  </a:lnTo>
                  <a:lnTo>
                    <a:pt x="72" y="122"/>
                  </a:lnTo>
                  <a:lnTo>
                    <a:pt x="53" y="122"/>
                  </a:lnTo>
                  <a:lnTo>
                    <a:pt x="53" y="79"/>
                  </a:lnTo>
                  <a:close/>
                  <a:moveTo>
                    <a:pt x="139" y="240"/>
                  </a:moveTo>
                  <a:lnTo>
                    <a:pt x="115" y="255"/>
                  </a:lnTo>
                  <a:lnTo>
                    <a:pt x="114" y="255"/>
                  </a:lnTo>
                  <a:cubicBezTo>
                    <a:pt x="113" y="256"/>
                    <a:pt x="111" y="257"/>
                    <a:pt x="108" y="257"/>
                  </a:cubicBezTo>
                  <a:cubicBezTo>
                    <a:pt x="106" y="257"/>
                    <a:pt x="104" y="256"/>
                    <a:pt x="102" y="255"/>
                  </a:cubicBezTo>
                  <a:lnTo>
                    <a:pt x="78" y="240"/>
                  </a:lnTo>
                  <a:lnTo>
                    <a:pt x="78" y="128"/>
                  </a:lnTo>
                  <a:lnTo>
                    <a:pt x="139" y="128"/>
                  </a:lnTo>
                  <a:lnTo>
                    <a:pt x="139" y="240"/>
                  </a:lnTo>
                  <a:close/>
                  <a:moveTo>
                    <a:pt x="139" y="122"/>
                  </a:moveTo>
                  <a:lnTo>
                    <a:pt x="78" y="122"/>
                  </a:lnTo>
                  <a:lnTo>
                    <a:pt x="78" y="6"/>
                  </a:lnTo>
                  <a:lnTo>
                    <a:pt x="139" y="6"/>
                  </a:lnTo>
                  <a:lnTo>
                    <a:pt x="139" y="122"/>
                  </a:lnTo>
                  <a:close/>
                  <a:moveTo>
                    <a:pt x="211" y="177"/>
                  </a:moveTo>
                  <a:cubicBezTo>
                    <a:pt x="209" y="190"/>
                    <a:pt x="205" y="200"/>
                    <a:pt x="197" y="206"/>
                  </a:cubicBezTo>
                  <a:lnTo>
                    <a:pt x="145" y="237"/>
                  </a:lnTo>
                  <a:lnTo>
                    <a:pt x="145" y="128"/>
                  </a:lnTo>
                  <a:lnTo>
                    <a:pt x="211" y="128"/>
                  </a:lnTo>
                  <a:lnTo>
                    <a:pt x="211" y="177"/>
                  </a:lnTo>
                  <a:close/>
                  <a:moveTo>
                    <a:pt x="211" y="122"/>
                  </a:moveTo>
                  <a:lnTo>
                    <a:pt x="145" y="122"/>
                  </a:lnTo>
                  <a:lnTo>
                    <a:pt x="145" y="6"/>
                  </a:lnTo>
                  <a:lnTo>
                    <a:pt x="211" y="6"/>
                  </a:lnTo>
                  <a:lnTo>
                    <a:pt x="211" y="122"/>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75" name="Freeform 29"/>
            <p:cNvSpPr>
              <a:spLocks/>
            </p:cNvSpPr>
            <p:nvPr userDrawn="1"/>
          </p:nvSpPr>
          <p:spPr bwMode="auto">
            <a:xfrm>
              <a:off x="4487863" y="1127125"/>
              <a:ext cx="52388" cy="60325"/>
            </a:xfrm>
            <a:custGeom>
              <a:avLst/>
              <a:gdLst>
                <a:gd name="T0" fmla="*/ 60 w 65"/>
                <a:gd name="T1" fmla="*/ 35 h 75"/>
                <a:gd name="T2" fmla="*/ 54 w 65"/>
                <a:gd name="T3" fmla="*/ 37 h 75"/>
                <a:gd name="T4" fmla="*/ 60 w 65"/>
                <a:gd name="T5" fmla="*/ 28 h 75"/>
                <a:gd name="T6" fmla="*/ 53 w 65"/>
                <a:gd name="T7" fmla="*/ 30 h 75"/>
                <a:gd name="T8" fmla="*/ 50 w 65"/>
                <a:gd name="T9" fmla="*/ 21 h 75"/>
                <a:gd name="T10" fmla="*/ 50 w 65"/>
                <a:gd name="T11" fmla="*/ 13 h 75"/>
                <a:gd name="T12" fmla="*/ 57 w 65"/>
                <a:gd name="T13" fmla="*/ 0 h 75"/>
                <a:gd name="T14" fmla="*/ 45 w 65"/>
                <a:gd name="T15" fmla="*/ 14 h 75"/>
                <a:gd name="T16" fmla="*/ 41 w 65"/>
                <a:gd name="T17" fmla="*/ 30 h 75"/>
                <a:gd name="T18" fmla="*/ 32 w 65"/>
                <a:gd name="T19" fmla="*/ 17 h 75"/>
                <a:gd name="T20" fmla="*/ 21 w 65"/>
                <a:gd name="T21" fmla="*/ 20 h 75"/>
                <a:gd name="T22" fmla="*/ 25 w 65"/>
                <a:gd name="T23" fmla="*/ 26 h 75"/>
                <a:gd name="T24" fmla="*/ 24 w 65"/>
                <a:gd name="T25" fmla="*/ 33 h 75"/>
                <a:gd name="T26" fmla="*/ 18 w 65"/>
                <a:gd name="T27" fmla="*/ 24 h 75"/>
                <a:gd name="T28" fmla="*/ 18 w 65"/>
                <a:gd name="T29" fmla="*/ 17 h 75"/>
                <a:gd name="T30" fmla="*/ 2 w 65"/>
                <a:gd name="T31" fmla="*/ 0 h 75"/>
                <a:gd name="T32" fmla="*/ 8 w 65"/>
                <a:gd name="T33" fmla="*/ 13 h 75"/>
                <a:gd name="T34" fmla="*/ 1 w 65"/>
                <a:gd name="T35" fmla="*/ 11 h 75"/>
                <a:gd name="T36" fmla="*/ 5 w 65"/>
                <a:gd name="T37" fmla="*/ 17 h 75"/>
                <a:gd name="T38" fmla="*/ 1 w 65"/>
                <a:gd name="T39" fmla="*/ 19 h 75"/>
                <a:gd name="T40" fmla="*/ 4 w 65"/>
                <a:gd name="T41" fmla="*/ 24 h 75"/>
                <a:gd name="T42" fmla="*/ 0 w 65"/>
                <a:gd name="T43" fmla="*/ 24 h 75"/>
                <a:gd name="T44" fmla="*/ 2 w 65"/>
                <a:gd name="T45" fmla="*/ 27 h 75"/>
                <a:gd name="T46" fmla="*/ 1 w 65"/>
                <a:gd name="T47" fmla="*/ 33 h 75"/>
                <a:gd name="T48" fmla="*/ 16 w 65"/>
                <a:gd name="T49" fmla="*/ 53 h 75"/>
                <a:gd name="T50" fmla="*/ 20 w 65"/>
                <a:gd name="T51" fmla="*/ 49 h 75"/>
                <a:gd name="T52" fmla="*/ 23 w 65"/>
                <a:gd name="T53" fmla="*/ 52 h 75"/>
                <a:gd name="T54" fmla="*/ 18 w 65"/>
                <a:gd name="T55" fmla="*/ 58 h 75"/>
                <a:gd name="T56" fmla="*/ 25 w 65"/>
                <a:gd name="T57" fmla="*/ 63 h 75"/>
                <a:gd name="T58" fmla="*/ 24 w 65"/>
                <a:gd name="T59" fmla="*/ 72 h 75"/>
                <a:gd name="T60" fmla="*/ 31 w 65"/>
                <a:gd name="T61" fmla="*/ 69 h 75"/>
                <a:gd name="T62" fmla="*/ 36 w 65"/>
                <a:gd name="T63" fmla="*/ 75 h 75"/>
                <a:gd name="T64" fmla="*/ 40 w 65"/>
                <a:gd name="T65" fmla="*/ 69 h 75"/>
                <a:gd name="T66" fmla="*/ 47 w 65"/>
                <a:gd name="T67" fmla="*/ 71 h 75"/>
                <a:gd name="T68" fmla="*/ 44 w 65"/>
                <a:gd name="T69" fmla="*/ 63 h 75"/>
                <a:gd name="T70" fmla="*/ 52 w 65"/>
                <a:gd name="T71" fmla="*/ 58 h 75"/>
                <a:gd name="T72" fmla="*/ 49 w 65"/>
                <a:gd name="T73" fmla="*/ 54 h 75"/>
                <a:gd name="T74" fmla="*/ 50 w 65"/>
                <a:gd name="T75" fmla="*/ 50 h 75"/>
                <a:gd name="T76" fmla="*/ 60 w 65"/>
                <a:gd name="T77" fmla="*/ 3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 h="75">
                  <a:moveTo>
                    <a:pt x="60" y="35"/>
                  </a:moveTo>
                  <a:cubicBezTo>
                    <a:pt x="59" y="34"/>
                    <a:pt x="51" y="38"/>
                    <a:pt x="54" y="37"/>
                  </a:cubicBezTo>
                  <a:cubicBezTo>
                    <a:pt x="54" y="35"/>
                    <a:pt x="58" y="30"/>
                    <a:pt x="60" y="28"/>
                  </a:cubicBezTo>
                  <a:cubicBezTo>
                    <a:pt x="60" y="26"/>
                    <a:pt x="56" y="28"/>
                    <a:pt x="53" y="30"/>
                  </a:cubicBezTo>
                  <a:cubicBezTo>
                    <a:pt x="65" y="13"/>
                    <a:pt x="57" y="20"/>
                    <a:pt x="50" y="21"/>
                  </a:cubicBezTo>
                  <a:cubicBezTo>
                    <a:pt x="61" y="9"/>
                    <a:pt x="58" y="9"/>
                    <a:pt x="50" y="13"/>
                  </a:cubicBezTo>
                  <a:cubicBezTo>
                    <a:pt x="57" y="8"/>
                    <a:pt x="58" y="2"/>
                    <a:pt x="57" y="0"/>
                  </a:cubicBezTo>
                  <a:cubicBezTo>
                    <a:pt x="51" y="8"/>
                    <a:pt x="45" y="7"/>
                    <a:pt x="45" y="14"/>
                  </a:cubicBezTo>
                  <a:cubicBezTo>
                    <a:pt x="45" y="19"/>
                    <a:pt x="44" y="27"/>
                    <a:pt x="41" y="30"/>
                  </a:cubicBezTo>
                  <a:cubicBezTo>
                    <a:pt x="38" y="33"/>
                    <a:pt x="40" y="17"/>
                    <a:pt x="32" y="17"/>
                  </a:cubicBezTo>
                  <a:cubicBezTo>
                    <a:pt x="29" y="17"/>
                    <a:pt x="23" y="17"/>
                    <a:pt x="21" y="20"/>
                  </a:cubicBezTo>
                  <a:cubicBezTo>
                    <a:pt x="23" y="20"/>
                    <a:pt x="25" y="24"/>
                    <a:pt x="25" y="26"/>
                  </a:cubicBezTo>
                  <a:cubicBezTo>
                    <a:pt x="25" y="28"/>
                    <a:pt x="27" y="33"/>
                    <a:pt x="24" y="33"/>
                  </a:cubicBezTo>
                  <a:cubicBezTo>
                    <a:pt x="21" y="33"/>
                    <a:pt x="18" y="27"/>
                    <a:pt x="18" y="24"/>
                  </a:cubicBezTo>
                  <a:cubicBezTo>
                    <a:pt x="18" y="21"/>
                    <a:pt x="18" y="21"/>
                    <a:pt x="18" y="17"/>
                  </a:cubicBezTo>
                  <a:cubicBezTo>
                    <a:pt x="18" y="10"/>
                    <a:pt x="6" y="0"/>
                    <a:pt x="2" y="0"/>
                  </a:cubicBezTo>
                  <a:cubicBezTo>
                    <a:pt x="2" y="5"/>
                    <a:pt x="8" y="6"/>
                    <a:pt x="8" y="13"/>
                  </a:cubicBezTo>
                  <a:cubicBezTo>
                    <a:pt x="5" y="13"/>
                    <a:pt x="1" y="8"/>
                    <a:pt x="1" y="11"/>
                  </a:cubicBezTo>
                  <a:cubicBezTo>
                    <a:pt x="1" y="14"/>
                    <a:pt x="5" y="14"/>
                    <a:pt x="5" y="17"/>
                  </a:cubicBezTo>
                  <a:cubicBezTo>
                    <a:pt x="5" y="20"/>
                    <a:pt x="1" y="16"/>
                    <a:pt x="1" y="19"/>
                  </a:cubicBezTo>
                  <a:cubicBezTo>
                    <a:pt x="1" y="22"/>
                    <a:pt x="3" y="21"/>
                    <a:pt x="4" y="24"/>
                  </a:cubicBezTo>
                  <a:cubicBezTo>
                    <a:pt x="2" y="23"/>
                    <a:pt x="0" y="23"/>
                    <a:pt x="0" y="24"/>
                  </a:cubicBezTo>
                  <a:cubicBezTo>
                    <a:pt x="0" y="25"/>
                    <a:pt x="1" y="26"/>
                    <a:pt x="2" y="27"/>
                  </a:cubicBezTo>
                  <a:cubicBezTo>
                    <a:pt x="1" y="28"/>
                    <a:pt x="1" y="29"/>
                    <a:pt x="1" y="33"/>
                  </a:cubicBezTo>
                  <a:cubicBezTo>
                    <a:pt x="1" y="47"/>
                    <a:pt x="9" y="53"/>
                    <a:pt x="16" y="53"/>
                  </a:cubicBezTo>
                  <a:cubicBezTo>
                    <a:pt x="20" y="53"/>
                    <a:pt x="20" y="50"/>
                    <a:pt x="20" y="49"/>
                  </a:cubicBezTo>
                  <a:cubicBezTo>
                    <a:pt x="20" y="51"/>
                    <a:pt x="23" y="48"/>
                    <a:pt x="23" y="52"/>
                  </a:cubicBezTo>
                  <a:cubicBezTo>
                    <a:pt x="23" y="56"/>
                    <a:pt x="18" y="54"/>
                    <a:pt x="18" y="58"/>
                  </a:cubicBezTo>
                  <a:cubicBezTo>
                    <a:pt x="18" y="63"/>
                    <a:pt x="25" y="58"/>
                    <a:pt x="25" y="63"/>
                  </a:cubicBezTo>
                  <a:cubicBezTo>
                    <a:pt x="25" y="70"/>
                    <a:pt x="24" y="70"/>
                    <a:pt x="24" y="72"/>
                  </a:cubicBezTo>
                  <a:cubicBezTo>
                    <a:pt x="24" y="74"/>
                    <a:pt x="32" y="70"/>
                    <a:pt x="31" y="69"/>
                  </a:cubicBezTo>
                  <a:cubicBezTo>
                    <a:pt x="33" y="70"/>
                    <a:pt x="33" y="75"/>
                    <a:pt x="36" y="75"/>
                  </a:cubicBezTo>
                  <a:cubicBezTo>
                    <a:pt x="38" y="74"/>
                    <a:pt x="39" y="69"/>
                    <a:pt x="40" y="69"/>
                  </a:cubicBezTo>
                  <a:cubicBezTo>
                    <a:pt x="39" y="69"/>
                    <a:pt x="47" y="74"/>
                    <a:pt x="47" y="71"/>
                  </a:cubicBezTo>
                  <a:cubicBezTo>
                    <a:pt x="47" y="65"/>
                    <a:pt x="44" y="68"/>
                    <a:pt x="44" y="63"/>
                  </a:cubicBezTo>
                  <a:cubicBezTo>
                    <a:pt x="44" y="59"/>
                    <a:pt x="53" y="60"/>
                    <a:pt x="52" y="58"/>
                  </a:cubicBezTo>
                  <a:cubicBezTo>
                    <a:pt x="50" y="56"/>
                    <a:pt x="50" y="57"/>
                    <a:pt x="49" y="54"/>
                  </a:cubicBezTo>
                  <a:cubicBezTo>
                    <a:pt x="49" y="55"/>
                    <a:pt x="42" y="44"/>
                    <a:pt x="50" y="50"/>
                  </a:cubicBezTo>
                  <a:cubicBezTo>
                    <a:pt x="59" y="55"/>
                    <a:pt x="60" y="36"/>
                    <a:pt x="60" y="3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76" name="Oval 30"/>
            <p:cNvSpPr>
              <a:spLocks noChangeArrowheads="1"/>
            </p:cNvSpPr>
            <p:nvPr userDrawn="1"/>
          </p:nvSpPr>
          <p:spPr bwMode="auto">
            <a:xfrm>
              <a:off x="4713288" y="1181100"/>
              <a:ext cx="11113" cy="11113"/>
            </a:xfrm>
            <a:prstGeom prst="ellipse">
              <a:avLst/>
            </a:pr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77" name="Oval 31"/>
            <p:cNvSpPr>
              <a:spLocks noChangeArrowheads="1"/>
            </p:cNvSpPr>
            <p:nvPr userDrawn="1"/>
          </p:nvSpPr>
          <p:spPr bwMode="auto">
            <a:xfrm>
              <a:off x="4691063" y="1195388"/>
              <a:ext cx="11113" cy="9525"/>
            </a:xfrm>
            <a:prstGeom prst="ellipse">
              <a:avLst/>
            </a:pr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78" name="Oval 32"/>
            <p:cNvSpPr>
              <a:spLocks noChangeArrowheads="1"/>
            </p:cNvSpPr>
            <p:nvPr userDrawn="1"/>
          </p:nvSpPr>
          <p:spPr bwMode="auto">
            <a:xfrm>
              <a:off x="4418013" y="1227138"/>
              <a:ext cx="12700" cy="9525"/>
            </a:xfrm>
            <a:prstGeom prst="ellipse">
              <a:avLst/>
            </a:pr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79" name="Oval 33"/>
            <p:cNvSpPr>
              <a:spLocks noChangeArrowheads="1"/>
            </p:cNvSpPr>
            <p:nvPr userDrawn="1"/>
          </p:nvSpPr>
          <p:spPr bwMode="auto">
            <a:xfrm>
              <a:off x="4437063" y="1228725"/>
              <a:ext cx="11113" cy="9525"/>
            </a:xfrm>
            <a:prstGeom prst="ellipse">
              <a:avLst/>
            </a:pr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80" name="Freeform 34"/>
            <p:cNvSpPr>
              <a:spLocks/>
            </p:cNvSpPr>
            <p:nvPr userDrawn="1"/>
          </p:nvSpPr>
          <p:spPr bwMode="auto">
            <a:xfrm>
              <a:off x="4921250" y="993775"/>
              <a:ext cx="20638" cy="44450"/>
            </a:xfrm>
            <a:custGeom>
              <a:avLst/>
              <a:gdLst>
                <a:gd name="T0" fmla="*/ 13 w 26"/>
                <a:gd name="T1" fmla="*/ 10 h 57"/>
                <a:gd name="T2" fmla="*/ 18 w 26"/>
                <a:gd name="T3" fmla="*/ 57 h 57"/>
                <a:gd name="T4" fmla="*/ 14 w 26"/>
                <a:gd name="T5" fmla="*/ 48 h 57"/>
                <a:gd name="T6" fmla="*/ 7 w 26"/>
                <a:gd name="T7" fmla="*/ 0 h 57"/>
                <a:gd name="T8" fmla="*/ 13 w 26"/>
                <a:gd name="T9" fmla="*/ 10 h 57"/>
              </a:gdLst>
              <a:ahLst/>
              <a:cxnLst>
                <a:cxn ang="0">
                  <a:pos x="T0" y="T1"/>
                </a:cxn>
                <a:cxn ang="0">
                  <a:pos x="T2" y="T3"/>
                </a:cxn>
                <a:cxn ang="0">
                  <a:pos x="T4" y="T5"/>
                </a:cxn>
                <a:cxn ang="0">
                  <a:pos x="T6" y="T7"/>
                </a:cxn>
                <a:cxn ang="0">
                  <a:pos x="T8" y="T9"/>
                </a:cxn>
              </a:cxnLst>
              <a:rect l="0" t="0" r="r" b="b"/>
              <a:pathLst>
                <a:path w="26" h="57">
                  <a:moveTo>
                    <a:pt x="13" y="10"/>
                  </a:moveTo>
                  <a:cubicBezTo>
                    <a:pt x="23" y="22"/>
                    <a:pt x="26" y="42"/>
                    <a:pt x="18" y="57"/>
                  </a:cubicBezTo>
                  <a:cubicBezTo>
                    <a:pt x="14" y="56"/>
                    <a:pt x="15" y="51"/>
                    <a:pt x="14" y="48"/>
                  </a:cubicBezTo>
                  <a:cubicBezTo>
                    <a:pt x="6" y="34"/>
                    <a:pt x="0" y="16"/>
                    <a:pt x="7" y="0"/>
                  </a:cubicBezTo>
                  <a:cubicBezTo>
                    <a:pt x="12" y="1"/>
                    <a:pt x="10" y="7"/>
                    <a:pt x="13" y="1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81" name="Freeform 35"/>
            <p:cNvSpPr>
              <a:spLocks/>
            </p:cNvSpPr>
            <p:nvPr userDrawn="1"/>
          </p:nvSpPr>
          <p:spPr bwMode="auto">
            <a:xfrm>
              <a:off x="4198938" y="998538"/>
              <a:ext cx="14288" cy="41275"/>
            </a:xfrm>
            <a:custGeom>
              <a:avLst/>
              <a:gdLst>
                <a:gd name="T0" fmla="*/ 18 w 18"/>
                <a:gd name="T1" fmla="*/ 20 h 52"/>
                <a:gd name="T2" fmla="*/ 18 w 18"/>
                <a:gd name="T3" fmla="*/ 50 h 52"/>
                <a:gd name="T4" fmla="*/ 15 w 18"/>
                <a:gd name="T5" fmla="*/ 48 h 52"/>
                <a:gd name="T6" fmla="*/ 3 w 18"/>
                <a:gd name="T7" fmla="*/ 2 h 52"/>
                <a:gd name="T8" fmla="*/ 7 w 18"/>
                <a:gd name="T9" fmla="*/ 1 h 52"/>
                <a:gd name="T10" fmla="*/ 18 w 18"/>
                <a:gd name="T11" fmla="*/ 20 h 52"/>
              </a:gdLst>
              <a:ahLst/>
              <a:cxnLst>
                <a:cxn ang="0">
                  <a:pos x="T0" y="T1"/>
                </a:cxn>
                <a:cxn ang="0">
                  <a:pos x="T2" y="T3"/>
                </a:cxn>
                <a:cxn ang="0">
                  <a:pos x="T4" y="T5"/>
                </a:cxn>
                <a:cxn ang="0">
                  <a:pos x="T6" y="T7"/>
                </a:cxn>
                <a:cxn ang="0">
                  <a:pos x="T8" y="T9"/>
                </a:cxn>
                <a:cxn ang="0">
                  <a:pos x="T10" y="T11"/>
                </a:cxn>
              </a:cxnLst>
              <a:rect l="0" t="0" r="r" b="b"/>
              <a:pathLst>
                <a:path w="18" h="52">
                  <a:moveTo>
                    <a:pt x="18" y="20"/>
                  </a:moveTo>
                  <a:cubicBezTo>
                    <a:pt x="16" y="29"/>
                    <a:pt x="16" y="41"/>
                    <a:pt x="18" y="50"/>
                  </a:cubicBezTo>
                  <a:cubicBezTo>
                    <a:pt x="16" y="52"/>
                    <a:pt x="16" y="48"/>
                    <a:pt x="15" y="48"/>
                  </a:cubicBezTo>
                  <a:cubicBezTo>
                    <a:pt x="0" y="38"/>
                    <a:pt x="7" y="17"/>
                    <a:pt x="3" y="2"/>
                  </a:cubicBezTo>
                  <a:cubicBezTo>
                    <a:pt x="4" y="1"/>
                    <a:pt x="5" y="0"/>
                    <a:pt x="7" y="1"/>
                  </a:cubicBezTo>
                  <a:cubicBezTo>
                    <a:pt x="13" y="6"/>
                    <a:pt x="16" y="12"/>
                    <a:pt x="18" y="2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82" name="Freeform 36"/>
            <p:cNvSpPr>
              <a:spLocks/>
            </p:cNvSpPr>
            <p:nvPr userDrawn="1"/>
          </p:nvSpPr>
          <p:spPr bwMode="auto">
            <a:xfrm>
              <a:off x="4945063" y="1012825"/>
              <a:ext cx="12700" cy="11113"/>
            </a:xfrm>
            <a:custGeom>
              <a:avLst/>
              <a:gdLst>
                <a:gd name="T0" fmla="*/ 15 w 17"/>
                <a:gd name="T1" fmla="*/ 4 h 15"/>
                <a:gd name="T2" fmla="*/ 10 w 17"/>
                <a:gd name="T3" fmla="*/ 14 h 15"/>
                <a:gd name="T4" fmla="*/ 1 w 17"/>
                <a:gd name="T5" fmla="*/ 10 h 15"/>
                <a:gd name="T6" fmla="*/ 5 w 17"/>
                <a:gd name="T7" fmla="*/ 0 h 15"/>
                <a:gd name="T8" fmla="*/ 15 w 17"/>
                <a:gd name="T9" fmla="*/ 4 h 15"/>
              </a:gdLst>
              <a:ahLst/>
              <a:cxnLst>
                <a:cxn ang="0">
                  <a:pos x="T0" y="T1"/>
                </a:cxn>
                <a:cxn ang="0">
                  <a:pos x="T2" y="T3"/>
                </a:cxn>
                <a:cxn ang="0">
                  <a:pos x="T4" y="T5"/>
                </a:cxn>
                <a:cxn ang="0">
                  <a:pos x="T6" y="T7"/>
                </a:cxn>
                <a:cxn ang="0">
                  <a:pos x="T8" y="T9"/>
                </a:cxn>
              </a:cxnLst>
              <a:rect l="0" t="0" r="r" b="b"/>
              <a:pathLst>
                <a:path w="17" h="15">
                  <a:moveTo>
                    <a:pt x="15" y="4"/>
                  </a:moveTo>
                  <a:cubicBezTo>
                    <a:pt x="17" y="8"/>
                    <a:pt x="13" y="12"/>
                    <a:pt x="10" y="14"/>
                  </a:cubicBezTo>
                  <a:cubicBezTo>
                    <a:pt x="7" y="15"/>
                    <a:pt x="3" y="13"/>
                    <a:pt x="1" y="10"/>
                  </a:cubicBezTo>
                  <a:cubicBezTo>
                    <a:pt x="0" y="6"/>
                    <a:pt x="2" y="2"/>
                    <a:pt x="5" y="0"/>
                  </a:cubicBezTo>
                  <a:cubicBezTo>
                    <a:pt x="9" y="0"/>
                    <a:pt x="13" y="0"/>
                    <a:pt x="15"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83" name="Freeform 37"/>
            <p:cNvSpPr>
              <a:spLocks/>
            </p:cNvSpPr>
            <p:nvPr userDrawn="1"/>
          </p:nvSpPr>
          <p:spPr bwMode="auto">
            <a:xfrm>
              <a:off x="4183063" y="1025525"/>
              <a:ext cx="12700" cy="9525"/>
            </a:xfrm>
            <a:custGeom>
              <a:avLst/>
              <a:gdLst>
                <a:gd name="T0" fmla="*/ 15 w 15"/>
                <a:gd name="T1" fmla="*/ 5 h 13"/>
                <a:gd name="T2" fmla="*/ 10 w 15"/>
                <a:gd name="T3" fmla="*/ 13 h 13"/>
                <a:gd name="T4" fmla="*/ 3 w 15"/>
                <a:gd name="T5" fmla="*/ 11 h 13"/>
                <a:gd name="T6" fmla="*/ 1 w 15"/>
                <a:gd name="T7" fmla="*/ 3 h 13"/>
                <a:gd name="T8" fmla="*/ 8 w 15"/>
                <a:gd name="T9" fmla="*/ 0 h 13"/>
                <a:gd name="T10" fmla="*/ 15 w 15"/>
                <a:gd name="T11" fmla="*/ 5 h 13"/>
              </a:gdLst>
              <a:ahLst/>
              <a:cxnLst>
                <a:cxn ang="0">
                  <a:pos x="T0" y="T1"/>
                </a:cxn>
                <a:cxn ang="0">
                  <a:pos x="T2" y="T3"/>
                </a:cxn>
                <a:cxn ang="0">
                  <a:pos x="T4" y="T5"/>
                </a:cxn>
                <a:cxn ang="0">
                  <a:pos x="T6" y="T7"/>
                </a:cxn>
                <a:cxn ang="0">
                  <a:pos x="T8" y="T9"/>
                </a:cxn>
                <a:cxn ang="0">
                  <a:pos x="T10" y="T11"/>
                </a:cxn>
              </a:cxnLst>
              <a:rect l="0" t="0" r="r" b="b"/>
              <a:pathLst>
                <a:path w="15" h="13">
                  <a:moveTo>
                    <a:pt x="15" y="5"/>
                  </a:moveTo>
                  <a:cubicBezTo>
                    <a:pt x="14" y="8"/>
                    <a:pt x="13" y="11"/>
                    <a:pt x="10" y="13"/>
                  </a:cubicBezTo>
                  <a:cubicBezTo>
                    <a:pt x="8" y="13"/>
                    <a:pt x="4" y="13"/>
                    <a:pt x="3" y="11"/>
                  </a:cubicBezTo>
                  <a:cubicBezTo>
                    <a:pt x="1" y="9"/>
                    <a:pt x="0" y="6"/>
                    <a:pt x="1" y="3"/>
                  </a:cubicBezTo>
                  <a:cubicBezTo>
                    <a:pt x="3" y="0"/>
                    <a:pt x="6" y="0"/>
                    <a:pt x="8" y="0"/>
                  </a:cubicBezTo>
                  <a:cubicBezTo>
                    <a:pt x="11" y="1"/>
                    <a:pt x="14" y="2"/>
                    <a:pt x="15" y="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84" name="Freeform 38"/>
            <p:cNvSpPr>
              <a:spLocks/>
            </p:cNvSpPr>
            <p:nvPr userDrawn="1"/>
          </p:nvSpPr>
          <p:spPr bwMode="auto">
            <a:xfrm>
              <a:off x="4957763" y="1030288"/>
              <a:ext cx="11113" cy="12700"/>
            </a:xfrm>
            <a:custGeom>
              <a:avLst/>
              <a:gdLst>
                <a:gd name="T0" fmla="*/ 14 w 15"/>
                <a:gd name="T1" fmla="*/ 4 h 15"/>
                <a:gd name="T2" fmla="*/ 14 w 15"/>
                <a:gd name="T3" fmla="*/ 10 h 15"/>
                <a:gd name="T4" fmla="*/ 4 w 15"/>
                <a:gd name="T5" fmla="*/ 14 h 15"/>
                <a:gd name="T6" fmla="*/ 0 w 15"/>
                <a:gd name="T7" fmla="*/ 7 h 15"/>
                <a:gd name="T8" fmla="*/ 6 w 15"/>
                <a:gd name="T9" fmla="*/ 0 h 15"/>
                <a:gd name="T10" fmla="*/ 14 w 15"/>
                <a:gd name="T11" fmla="*/ 4 h 15"/>
              </a:gdLst>
              <a:ahLst/>
              <a:cxnLst>
                <a:cxn ang="0">
                  <a:pos x="T0" y="T1"/>
                </a:cxn>
                <a:cxn ang="0">
                  <a:pos x="T2" y="T3"/>
                </a:cxn>
                <a:cxn ang="0">
                  <a:pos x="T4" y="T5"/>
                </a:cxn>
                <a:cxn ang="0">
                  <a:pos x="T6" y="T7"/>
                </a:cxn>
                <a:cxn ang="0">
                  <a:pos x="T8" y="T9"/>
                </a:cxn>
                <a:cxn ang="0">
                  <a:pos x="T10" y="T11"/>
                </a:cxn>
              </a:cxnLst>
              <a:rect l="0" t="0" r="r" b="b"/>
              <a:pathLst>
                <a:path w="15" h="15">
                  <a:moveTo>
                    <a:pt x="14" y="4"/>
                  </a:moveTo>
                  <a:cubicBezTo>
                    <a:pt x="15" y="6"/>
                    <a:pt x="15" y="8"/>
                    <a:pt x="14" y="10"/>
                  </a:cubicBezTo>
                  <a:cubicBezTo>
                    <a:pt x="11" y="14"/>
                    <a:pt x="8" y="15"/>
                    <a:pt x="4" y="14"/>
                  </a:cubicBezTo>
                  <a:cubicBezTo>
                    <a:pt x="1" y="12"/>
                    <a:pt x="0" y="9"/>
                    <a:pt x="0" y="7"/>
                  </a:cubicBezTo>
                  <a:cubicBezTo>
                    <a:pt x="0" y="4"/>
                    <a:pt x="3" y="1"/>
                    <a:pt x="6" y="0"/>
                  </a:cubicBezTo>
                  <a:cubicBezTo>
                    <a:pt x="9" y="0"/>
                    <a:pt x="12" y="2"/>
                    <a:pt x="14"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85" name="Freeform 39"/>
            <p:cNvSpPr>
              <a:spLocks/>
            </p:cNvSpPr>
            <p:nvPr userDrawn="1"/>
          </p:nvSpPr>
          <p:spPr bwMode="auto">
            <a:xfrm>
              <a:off x="4941888" y="1031875"/>
              <a:ext cx="11113" cy="12700"/>
            </a:xfrm>
            <a:custGeom>
              <a:avLst/>
              <a:gdLst>
                <a:gd name="T0" fmla="*/ 12 w 15"/>
                <a:gd name="T1" fmla="*/ 2 h 15"/>
                <a:gd name="T2" fmla="*/ 13 w 15"/>
                <a:gd name="T3" fmla="*/ 10 h 15"/>
                <a:gd name="T4" fmla="*/ 5 w 15"/>
                <a:gd name="T5" fmla="*/ 14 h 15"/>
                <a:gd name="T6" fmla="*/ 0 w 15"/>
                <a:gd name="T7" fmla="*/ 9 h 15"/>
                <a:gd name="T8" fmla="*/ 5 w 15"/>
                <a:gd name="T9" fmla="*/ 1 h 15"/>
                <a:gd name="T10" fmla="*/ 12 w 15"/>
                <a:gd name="T11" fmla="*/ 2 h 15"/>
              </a:gdLst>
              <a:ahLst/>
              <a:cxnLst>
                <a:cxn ang="0">
                  <a:pos x="T0" y="T1"/>
                </a:cxn>
                <a:cxn ang="0">
                  <a:pos x="T2" y="T3"/>
                </a:cxn>
                <a:cxn ang="0">
                  <a:pos x="T4" y="T5"/>
                </a:cxn>
                <a:cxn ang="0">
                  <a:pos x="T6" y="T7"/>
                </a:cxn>
                <a:cxn ang="0">
                  <a:pos x="T8" y="T9"/>
                </a:cxn>
                <a:cxn ang="0">
                  <a:pos x="T10" y="T11"/>
                </a:cxn>
              </a:cxnLst>
              <a:rect l="0" t="0" r="r" b="b"/>
              <a:pathLst>
                <a:path w="15" h="15">
                  <a:moveTo>
                    <a:pt x="12" y="2"/>
                  </a:moveTo>
                  <a:cubicBezTo>
                    <a:pt x="15" y="4"/>
                    <a:pt x="13" y="8"/>
                    <a:pt x="13" y="10"/>
                  </a:cubicBezTo>
                  <a:cubicBezTo>
                    <a:pt x="11" y="12"/>
                    <a:pt x="8" y="15"/>
                    <a:pt x="5" y="14"/>
                  </a:cubicBezTo>
                  <a:cubicBezTo>
                    <a:pt x="3" y="12"/>
                    <a:pt x="1" y="12"/>
                    <a:pt x="0" y="9"/>
                  </a:cubicBezTo>
                  <a:cubicBezTo>
                    <a:pt x="0" y="5"/>
                    <a:pt x="1" y="2"/>
                    <a:pt x="5" y="1"/>
                  </a:cubicBezTo>
                  <a:cubicBezTo>
                    <a:pt x="8" y="0"/>
                    <a:pt x="10" y="1"/>
                    <a:pt x="12" y="2"/>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86" name="Freeform 40"/>
            <p:cNvSpPr>
              <a:spLocks/>
            </p:cNvSpPr>
            <p:nvPr userDrawn="1"/>
          </p:nvSpPr>
          <p:spPr bwMode="auto">
            <a:xfrm>
              <a:off x="4918075" y="1035050"/>
              <a:ext cx="11113" cy="12700"/>
            </a:xfrm>
            <a:custGeom>
              <a:avLst/>
              <a:gdLst>
                <a:gd name="T0" fmla="*/ 14 w 14"/>
                <a:gd name="T1" fmla="*/ 4 h 16"/>
                <a:gd name="T2" fmla="*/ 9 w 14"/>
                <a:gd name="T3" fmla="*/ 14 h 16"/>
                <a:gd name="T4" fmla="*/ 1 w 14"/>
                <a:gd name="T5" fmla="*/ 9 h 16"/>
                <a:gd name="T6" fmla="*/ 6 w 14"/>
                <a:gd name="T7" fmla="*/ 0 h 16"/>
                <a:gd name="T8" fmla="*/ 14 w 14"/>
                <a:gd name="T9" fmla="*/ 4 h 16"/>
              </a:gdLst>
              <a:ahLst/>
              <a:cxnLst>
                <a:cxn ang="0">
                  <a:pos x="T0" y="T1"/>
                </a:cxn>
                <a:cxn ang="0">
                  <a:pos x="T2" y="T3"/>
                </a:cxn>
                <a:cxn ang="0">
                  <a:pos x="T4" y="T5"/>
                </a:cxn>
                <a:cxn ang="0">
                  <a:pos x="T6" y="T7"/>
                </a:cxn>
                <a:cxn ang="0">
                  <a:pos x="T8" y="T9"/>
                </a:cxn>
              </a:cxnLst>
              <a:rect l="0" t="0" r="r" b="b"/>
              <a:pathLst>
                <a:path w="14" h="16">
                  <a:moveTo>
                    <a:pt x="14" y="4"/>
                  </a:moveTo>
                  <a:cubicBezTo>
                    <a:pt x="14" y="8"/>
                    <a:pt x="14" y="14"/>
                    <a:pt x="9" y="14"/>
                  </a:cubicBezTo>
                  <a:cubicBezTo>
                    <a:pt x="5" y="16"/>
                    <a:pt x="2" y="12"/>
                    <a:pt x="1" y="9"/>
                  </a:cubicBezTo>
                  <a:cubicBezTo>
                    <a:pt x="0" y="5"/>
                    <a:pt x="3" y="1"/>
                    <a:pt x="6" y="0"/>
                  </a:cubicBezTo>
                  <a:cubicBezTo>
                    <a:pt x="9" y="0"/>
                    <a:pt x="12" y="2"/>
                    <a:pt x="14"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87" name="Freeform 41"/>
            <p:cNvSpPr>
              <a:spLocks/>
            </p:cNvSpPr>
            <p:nvPr userDrawn="1"/>
          </p:nvSpPr>
          <p:spPr bwMode="auto">
            <a:xfrm>
              <a:off x="4216400" y="1035050"/>
              <a:ext cx="12700" cy="12700"/>
            </a:xfrm>
            <a:custGeom>
              <a:avLst/>
              <a:gdLst>
                <a:gd name="T0" fmla="*/ 15 w 16"/>
                <a:gd name="T1" fmla="*/ 7 h 16"/>
                <a:gd name="T2" fmla="*/ 10 w 16"/>
                <a:gd name="T3" fmla="*/ 15 h 16"/>
                <a:gd name="T4" fmla="*/ 3 w 16"/>
                <a:gd name="T5" fmla="*/ 11 h 16"/>
                <a:gd name="T6" fmla="*/ 4 w 16"/>
                <a:gd name="T7" fmla="*/ 4 h 16"/>
                <a:gd name="T8" fmla="*/ 15 w 16"/>
                <a:gd name="T9" fmla="*/ 7 h 16"/>
              </a:gdLst>
              <a:ahLst/>
              <a:cxnLst>
                <a:cxn ang="0">
                  <a:pos x="T0" y="T1"/>
                </a:cxn>
                <a:cxn ang="0">
                  <a:pos x="T2" y="T3"/>
                </a:cxn>
                <a:cxn ang="0">
                  <a:pos x="T4" y="T5"/>
                </a:cxn>
                <a:cxn ang="0">
                  <a:pos x="T6" y="T7"/>
                </a:cxn>
                <a:cxn ang="0">
                  <a:pos x="T8" y="T9"/>
                </a:cxn>
              </a:cxnLst>
              <a:rect l="0" t="0" r="r" b="b"/>
              <a:pathLst>
                <a:path w="16" h="16">
                  <a:moveTo>
                    <a:pt x="15" y="7"/>
                  </a:moveTo>
                  <a:cubicBezTo>
                    <a:pt x="16" y="11"/>
                    <a:pt x="12" y="13"/>
                    <a:pt x="10" y="15"/>
                  </a:cubicBezTo>
                  <a:cubicBezTo>
                    <a:pt x="8" y="16"/>
                    <a:pt x="4" y="13"/>
                    <a:pt x="3" y="11"/>
                  </a:cubicBezTo>
                  <a:cubicBezTo>
                    <a:pt x="0" y="8"/>
                    <a:pt x="3" y="6"/>
                    <a:pt x="4" y="4"/>
                  </a:cubicBezTo>
                  <a:cubicBezTo>
                    <a:pt x="8" y="0"/>
                    <a:pt x="14" y="3"/>
                    <a:pt x="15" y="7"/>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88" name="Freeform 42"/>
            <p:cNvSpPr>
              <a:spLocks/>
            </p:cNvSpPr>
            <p:nvPr userDrawn="1"/>
          </p:nvSpPr>
          <p:spPr bwMode="auto">
            <a:xfrm>
              <a:off x="4198938" y="1036638"/>
              <a:ext cx="11113" cy="11113"/>
            </a:xfrm>
            <a:custGeom>
              <a:avLst/>
              <a:gdLst>
                <a:gd name="T0" fmla="*/ 13 w 13"/>
                <a:gd name="T1" fmla="*/ 6 h 15"/>
                <a:gd name="T2" fmla="*/ 9 w 13"/>
                <a:gd name="T3" fmla="*/ 13 h 15"/>
                <a:gd name="T4" fmla="*/ 2 w 13"/>
                <a:gd name="T5" fmla="*/ 10 h 15"/>
                <a:gd name="T6" fmla="*/ 5 w 13"/>
                <a:gd name="T7" fmla="*/ 1 h 15"/>
                <a:gd name="T8" fmla="*/ 13 w 13"/>
                <a:gd name="T9" fmla="*/ 6 h 15"/>
              </a:gdLst>
              <a:ahLst/>
              <a:cxnLst>
                <a:cxn ang="0">
                  <a:pos x="T0" y="T1"/>
                </a:cxn>
                <a:cxn ang="0">
                  <a:pos x="T2" y="T3"/>
                </a:cxn>
                <a:cxn ang="0">
                  <a:pos x="T4" y="T5"/>
                </a:cxn>
                <a:cxn ang="0">
                  <a:pos x="T6" y="T7"/>
                </a:cxn>
                <a:cxn ang="0">
                  <a:pos x="T8" y="T9"/>
                </a:cxn>
              </a:cxnLst>
              <a:rect l="0" t="0" r="r" b="b"/>
              <a:pathLst>
                <a:path w="13" h="15">
                  <a:moveTo>
                    <a:pt x="13" y="6"/>
                  </a:moveTo>
                  <a:cubicBezTo>
                    <a:pt x="13" y="9"/>
                    <a:pt x="12" y="12"/>
                    <a:pt x="9" y="13"/>
                  </a:cubicBezTo>
                  <a:cubicBezTo>
                    <a:pt x="6" y="15"/>
                    <a:pt x="3" y="12"/>
                    <a:pt x="2" y="10"/>
                  </a:cubicBezTo>
                  <a:cubicBezTo>
                    <a:pt x="0" y="6"/>
                    <a:pt x="2" y="3"/>
                    <a:pt x="5" y="1"/>
                  </a:cubicBezTo>
                  <a:cubicBezTo>
                    <a:pt x="9" y="0"/>
                    <a:pt x="12" y="4"/>
                    <a:pt x="13"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89" name="Freeform 43"/>
            <p:cNvSpPr>
              <a:spLocks/>
            </p:cNvSpPr>
            <p:nvPr userDrawn="1"/>
          </p:nvSpPr>
          <p:spPr bwMode="auto">
            <a:xfrm>
              <a:off x="4846638" y="1038225"/>
              <a:ext cx="17463" cy="42863"/>
            </a:xfrm>
            <a:custGeom>
              <a:avLst/>
              <a:gdLst>
                <a:gd name="T0" fmla="*/ 13 w 21"/>
                <a:gd name="T1" fmla="*/ 6 h 55"/>
                <a:gd name="T2" fmla="*/ 20 w 21"/>
                <a:gd name="T3" fmla="*/ 33 h 55"/>
                <a:gd name="T4" fmla="*/ 16 w 21"/>
                <a:gd name="T5" fmla="*/ 55 h 55"/>
                <a:gd name="T6" fmla="*/ 7 w 21"/>
                <a:gd name="T7" fmla="*/ 43 h 55"/>
                <a:gd name="T8" fmla="*/ 8 w 21"/>
                <a:gd name="T9" fmla="*/ 1 h 55"/>
                <a:gd name="T10" fmla="*/ 13 w 21"/>
                <a:gd name="T11" fmla="*/ 6 h 55"/>
              </a:gdLst>
              <a:ahLst/>
              <a:cxnLst>
                <a:cxn ang="0">
                  <a:pos x="T0" y="T1"/>
                </a:cxn>
                <a:cxn ang="0">
                  <a:pos x="T2" y="T3"/>
                </a:cxn>
                <a:cxn ang="0">
                  <a:pos x="T4" y="T5"/>
                </a:cxn>
                <a:cxn ang="0">
                  <a:pos x="T6" y="T7"/>
                </a:cxn>
                <a:cxn ang="0">
                  <a:pos x="T8" y="T9"/>
                </a:cxn>
                <a:cxn ang="0">
                  <a:pos x="T10" y="T11"/>
                </a:cxn>
              </a:cxnLst>
              <a:rect l="0" t="0" r="r" b="b"/>
              <a:pathLst>
                <a:path w="21" h="55">
                  <a:moveTo>
                    <a:pt x="13" y="6"/>
                  </a:moveTo>
                  <a:cubicBezTo>
                    <a:pt x="16" y="14"/>
                    <a:pt x="19" y="23"/>
                    <a:pt x="20" y="33"/>
                  </a:cubicBezTo>
                  <a:cubicBezTo>
                    <a:pt x="19" y="40"/>
                    <a:pt x="21" y="50"/>
                    <a:pt x="16" y="55"/>
                  </a:cubicBezTo>
                  <a:cubicBezTo>
                    <a:pt x="11" y="53"/>
                    <a:pt x="10" y="46"/>
                    <a:pt x="7" y="43"/>
                  </a:cubicBezTo>
                  <a:cubicBezTo>
                    <a:pt x="0" y="30"/>
                    <a:pt x="6" y="14"/>
                    <a:pt x="8" y="1"/>
                  </a:cubicBezTo>
                  <a:cubicBezTo>
                    <a:pt x="11" y="0"/>
                    <a:pt x="11" y="4"/>
                    <a:pt x="13"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90" name="Freeform 44"/>
            <p:cNvSpPr>
              <a:spLocks/>
            </p:cNvSpPr>
            <p:nvPr userDrawn="1"/>
          </p:nvSpPr>
          <p:spPr bwMode="auto">
            <a:xfrm>
              <a:off x="4184650" y="1041400"/>
              <a:ext cx="12700" cy="12700"/>
            </a:xfrm>
            <a:custGeom>
              <a:avLst/>
              <a:gdLst>
                <a:gd name="T0" fmla="*/ 15 w 16"/>
                <a:gd name="T1" fmla="*/ 5 h 16"/>
                <a:gd name="T2" fmla="*/ 10 w 16"/>
                <a:gd name="T3" fmla="*/ 15 h 16"/>
                <a:gd name="T4" fmla="*/ 0 w 16"/>
                <a:gd name="T5" fmla="*/ 9 h 16"/>
                <a:gd name="T6" fmla="*/ 5 w 16"/>
                <a:gd name="T7" fmla="*/ 0 h 16"/>
                <a:gd name="T8" fmla="*/ 15 w 16"/>
                <a:gd name="T9" fmla="*/ 5 h 16"/>
              </a:gdLst>
              <a:ahLst/>
              <a:cxnLst>
                <a:cxn ang="0">
                  <a:pos x="T0" y="T1"/>
                </a:cxn>
                <a:cxn ang="0">
                  <a:pos x="T2" y="T3"/>
                </a:cxn>
                <a:cxn ang="0">
                  <a:pos x="T4" y="T5"/>
                </a:cxn>
                <a:cxn ang="0">
                  <a:pos x="T6" y="T7"/>
                </a:cxn>
                <a:cxn ang="0">
                  <a:pos x="T8" y="T9"/>
                </a:cxn>
              </a:cxnLst>
              <a:rect l="0" t="0" r="r" b="b"/>
              <a:pathLst>
                <a:path w="16" h="16">
                  <a:moveTo>
                    <a:pt x="15" y="5"/>
                  </a:moveTo>
                  <a:cubicBezTo>
                    <a:pt x="16" y="10"/>
                    <a:pt x="12" y="12"/>
                    <a:pt x="10" y="15"/>
                  </a:cubicBezTo>
                  <a:cubicBezTo>
                    <a:pt x="5" y="16"/>
                    <a:pt x="2" y="12"/>
                    <a:pt x="0" y="9"/>
                  </a:cubicBezTo>
                  <a:cubicBezTo>
                    <a:pt x="0" y="6"/>
                    <a:pt x="2" y="2"/>
                    <a:pt x="5" y="0"/>
                  </a:cubicBezTo>
                  <a:cubicBezTo>
                    <a:pt x="9" y="0"/>
                    <a:pt x="13" y="2"/>
                    <a:pt x="15" y="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91" name="Freeform 45"/>
            <p:cNvSpPr>
              <a:spLocks/>
            </p:cNvSpPr>
            <p:nvPr userDrawn="1"/>
          </p:nvSpPr>
          <p:spPr bwMode="auto">
            <a:xfrm>
              <a:off x="4891088" y="1041400"/>
              <a:ext cx="17463" cy="44450"/>
            </a:xfrm>
            <a:custGeom>
              <a:avLst/>
              <a:gdLst>
                <a:gd name="T0" fmla="*/ 16 w 21"/>
                <a:gd name="T1" fmla="*/ 16 h 55"/>
                <a:gd name="T2" fmla="*/ 18 w 21"/>
                <a:gd name="T3" fmla="*/ 53 h 55"/>
                <a:gd name="T4" fmla="*/ 16 w 21"/>
                <a:gd name="T5" fmla="*/ 55 h 55"/>
                <a:gd name="T6" fmla="*/ 0 w 21"/>
                <a:gd name="T7" fmla="*/ 24 h 55"/>
                <a:gd name="T8" fmla="*/ 5 w 21"/>
                <a:gd name="T9" fmla="*/ 2 h 55"/>
                <a:gd name="T10" fmla="*/ 10 w 21"/>
                <a:gd name="T11" fmla="*/ 5 h 55"/>
                <a:gd name="T12" fmla="*/ 16 w 21"/>
                <a:gd name="T13" fmla="*/ 16 h 55"/>
              </a:gdLst>
              <a:ahLst/>
              <a:cxnLst>
                <a:cxn ang="0">
                  <a:pos x="T0" y="T1"/>
                </a:cxn>
                <a:cxn ang="0">
                  <a:pos x="T2" y="T3"/>
                </a:cxn>
                <a:cxn ang="0">
                  <a:pos x="T4" y="T5"/>
                </a:cxn>
                <a:cxn ang="0">
                  <a:pos x="T6" y="T7"/>
                </a:cxn>
                <a:cxn ang="0">
                  <a:pos x="T8" y="T9"/>
                </a:cxn>
                <a:cxn ang="0">
                  <a:pos x="T10" y="T11"/>
                </a:cxn>
                <a:cxn ang="0">
                  <a:pos x="T12" y="T13"/>
                </a:cxn>
              </a:cxnLst>
              <a:rect l="0" t="0" r="r" b="b"/>
              <a:pathLst>
                <a:path w="21" h="55">
                  <a:moveTo>
                    <a:pt x="16" y="16"/>
                  </a:moveTo>
                  <a:cubicBezTo>
                    <a:pt x="21" y="27"/>
                    <a:pt x="21" y="41"/>
                    <a:pt x="18" y="53"/>
                  </a:cubicBezTo>
                  <a:lnTo>
                    <a:pt x="16" y="55"/>
                  </a:lnTo>
                  <a:cubicBezTo>
                    <a:pt x="10" y="44"/>
                    <a:pt x="3" y="35"/>
                    <a:pt x="0" y="24"/>
                  </a:cubicBezTo>
                  <a:cubicBezTo>
                    <a:pt x="0" y="16"/>
                    <a:pt x="2" y="9"/>
                    <a:pt x="5" y="2"/>
                  </a:cubicBezTo>
                  <a:cubicBezTo>
                    <a:pt x="7" y="0"/>
                    <a:pt x="9" y="3"/>
                    <a:pt x="10" y="5"/>
                  </a:cubicBezTo>
                  <a:cubicBezTo>
                    <a:pt x="10" y="9"/>
                    <a:pt x="12" y="14"/>
                    <a:pt x="16" y="1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92" name="Freeform 46"/>
            <p:cNvSpPr>
              <a:spLocks/>
            </p:cNvSpPr>
            <p:nvPr userDrawn="1"/>
          </p:nvSpPr>
          <p:spPr bwMode="auto">
            <a:xfrm>
              <a:off x="4929188" y="1044575"/>
              <a:ext cx="12700" cy="12700"/>
            </a:xfrm>
            <a:custGeom>
              <a:avLst/>
              <a:gdLst>
                <a:gd name="T0" fmla="*/ 16 w 16"/>
                <a:gd name="T1" fmla="*/ 6 h 16"/>
                <a:gd name="T2" fmla="*/ 10 w 16"/>
                <a:gd name="T3" fmla="*/ 16 h 16"/>
                <a:gd name="T4" fmla="*/ 1 w 16"/>
                <a:gd name="T5" fmla="*/ 11 h 16"/>
                <a:gd name="T6" fmla="*/ 6 w 16"/>
                <a:gd name="T7" fmla="*/ 2 h 16"/>
                <a:gd name="T8" fmla="*/ 16 w 16"/>
                <a:gd name="T9" fmla="*/ 6 h 16"/>
              </a:gdLst>
              <a:ahLst/>
              <a:cxnLst>
                <a:cxn ang="0">
                  <a:pos x="T0" y="T1"/>
                </a:cxn>
                <a:cxn ang="0">
                  <a:pos x="T2" y="T3"/>
                </a:cxn>
                <a:cxn ang="0">
                  <a:pos x="T4" y="T5"/>
                </a:cxn>
                <a:cxn ang="0">
                  <a:pos x="T6" y="T7"/>
                </a:cxn>
                <a:cxn ang="0">
                  <a:pos x="T8" y="T9"/>
                </a:cxn>
              </a:cxnLst>
              <a:rect l="0" t="0" r="r" b="b"/>
              <a:pathLst>
                <a:path w="16" h="16">
                  <a:moveTo>
                    <a:pt x="16" y="6"/>
                  </a:moveTo>
                  <a:cubicBezTo>
                    <a:pt x="15" y="10"/>
                    <a:pt x="14" y="14"/>
                    <a:pt x="10" y="16"/>
                  </a:cubicBezTo>
                  <a:cubicBezTo>
                    <a:pt x="6" y="16"/>
                    <a:pt x="3" y="15"/>
                    <a:pt x="1" y="11"/>
                  </a:cubicBezTo>
                  <a:cubicBezTo>
                    <a:pt x="0" y="7"/>
                    <a:pt x="3" y="4"/>
                    <a:pt x="6" y="2"/>
                  </a:cubicBezTo>
                  <a:cubicBezTo>
                    <a:pt x="10" y="0"/>
                    <a:pt x="14" y="3"/>
                    <a:pt x="16"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93" name="Freeform 47"/>
            <p:cNvSpPr>
              <a:spLocks/>
            </p:cNvSpPr>
            <p:nvPr userDrawn="1"/>
          </p:nvSpPr>
          <p:spPr bwMode="auto">
            <a:xfrm>
              <a:off x="4197350" y="1052513"/>
              <a:ext cx="12700" cy="14288"/>
            </a:xfrm>
            <a:custGeom>
              <a:avLst/>
              <a:gdLst>
                <a:gd name="T0" fmla="*/ 16 w 16"/>
                <a:gd name="T1" fmla="*/ 7 h 17"/>
                <a:gd name="T2" fmla="*/ 10 w 16"/>
                <a:gd name="T3" fmla="*/ 14 h 17"/>
                <a:gd name="T4" fmla="*/ 2 w 16"/>
                <a:gd name="T5" fmla="*/ 12 h 17"/>
                <a:gd name="T6" fmla="*/ 2 w 16"/>
                <a:gd name="T7" fmla="*/ 3 h 17"/>
                <a:gd name="T8" fmla="*/ 8 w 16"/>
                <a:gd name="T9" fmla="*/ 0 h 17"/>
                <a:gd name="T10" fmla="*/ 16 w 16"/>
                <a:gd name="T11" fmla="*/ 7 h 17"/>
              </a:gdLst>
              <a:ahLst/>
              <a:cxnLst>
                <a:cxn ang="0">
                  <a:pos x="T0" y="T1"/>
                </a:cxn>
                <a:cxn ang="0">
                  <a:pos x="T2" y="T3"/>
                </a:cxn>
                <a:cxn ang="0">
                  <a:pos x="T4" y="T5"/>
                </a:cxn>
                <a:cxn ang="0">
                  <a:pos x="T6" y="T7"/>
                </a:cxn>
                <a:cxn ang="0">
                  <a:pos x="T8" y="T9"/>
                </a:cxn>
                <a:cxn ang="0">
                  <a:pos x="T10" y="T11"/>
                </a:cxn>
              </a:cxnLst>
              <a:rect l="0" t="0" r="r" b="b"/>
              <a:pathLst>
                <a:path w="16" h="17">
                  <a:moveTo>
                    <a:pt x="16" y="7"/>
                  </a:moveTo>
                  <a:cubicBezTo>
                    <a:pt x="16" y="10"/>
                    <a:pt x="13" y="14"/>
                    <a:pt x="10" y="14"/>
                  </a:cubicBezTo>
                  <a:cubicBezTo>
                    <a:pt x="7" y="17"/>
                    <a:pt x="5" y="13"/>
                    <a:pt x="2" y="12"/>
                  </a:cubicBezTo>
                  <a:cubicBezTo>
                    <a:pt x="1" y="9"/>
                    <a:pt x="0" y="6"/>
                    <a:pt x="2" y="3"/>
                  </a:cubicBezTo>
                  <a:cubicBezTo>
                    <a:pt x="3" y="1"/>
                    <a:pt x="6" y="1"/>
                    <a:pt x="8" y="0"/>
                  </a:cubicBezTo>
                  <a:cubicBezTo>
                    <a:pt x="12" y="2"/>
                    <a:pt x="15" y="3"/>
                    <a:pt x="16" y="7"/>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94" name="Freeform 48"/>
            <p:cNvSpPr>
              <a:spLocks/>
            </p:cNvSpPr>
            <p:nvPr userDrawn="1"/>
          </p:nvSpPr>
          <p:spPr bwMode="auto">
            <a:xfrm>
              <a:off x="4213225" y="1052513"/>
              <a:ext cx="11113" cy="11113"/>
            </a:xfrm>
            <a:custGeom>
              <a:avLst/>
              <a:gdLst>
                <a:gd name="T0" fmla="*/ 13 w 15"/>
                <a:gd name="T1" fmla="*/ 6 h 15"/>
                <a:gd name="T2" fmla="*/ 9 w 15"/>
                <a:gd name="T3" fmla="*/ 14 h 15"/>
                <a:gd name="T4" fmla="*/ 1 w 15"/>
                <a:gd name="T5" fmla="*/ 9 h 15"/>
                <a:gd name="T6" fmla="*/ 5 w 15"/>
                <a:gd name="T7" fmla="*/ 1 h 15"/>
                <a:gd name="T8" fmla="*/ 13 w 15"/>
                <a:gd name="T9" fmla="*/ 6 h 15"/>
              </a:gdLst>
              <a:ahLst/>
              <a:cxnLst>
                <a:cxn ang="0">
                  <a:pos x="T0" y="T1"/>
                </a:cxn>
                <a:cxn ang="0">
                  <a:pos x="T2" y="T3"/>
                </a:cxn>
                <a:cxn ang="0">
                  <a:pos x="T4" y="T5"/>
                </a:cxn>
                <a:cxn ang="0">
                  <a:pos x="T6" y="T7"/>
                </a:cxn>
                <a:cxn ang="0">
                  <a:pos x="T8" y="T9"/>
                </a:cxn>
              </a:cxnLst>
              <a:rect l="0" t="0" r="r" b="b"/>
              <a:pathLst>
                <a:path w="15" h="15">
                  <a:moveTo>
                    <a:pt x="13" y="6"/>
                  </a:moveTo>
                  <a:cubicBezTo>
                    <a:pt x="15" y="10"/>
                    <a:pt x="11" y="12"/>
                    <a:pt x="9" y="14"/>
                  </a:cubicBezTo>
                  <a:cubicBezTo>
                    <a:pt x="5" y="15"/>
                    <a:pt x="2" y="12"/>
                    <a:pt x="1" y="9"/>
                  </a:cubicBezTo>
                  <a:cubicBezTo>
                    <a:pt x="0" y="6"/>
                    <a:pt x="2" y="3"/>
                    <a:pt x="5" y="1"/>
                  </a:cubicBezTo>
                  <a:cubicBezTo>
                    <a:pt x="9" y="0"/>
                    <a:pt x="11" y="3"/>
                    <a:pt x="13"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95" name="Freeform 49"/>
            <p:cNvSpPr>
              <a:spLocks/>
            </p:cNvSpPr>
            <p:nvPr userDrawn="1"/>
          </p:nvSpPr>
          <p:spPr bwMode="auto">
            <a:xfrm>
              <a:off x="4918075" y="1055688"/>
              <a:ext cx="31750" cy="33338"/>
            </a:xfrm>
            <a:custGeom>
              <a:avLst/>
              <a:gdLst>
                <a:gd name="T0" fmla="*/ 41 w 41"/>
                <a:gd name="T1" fmla="*/ 0 h 41"/>
                <a:gd name="T2" fmla="*/ 33 w 41"/>
                <a:gd name="T3" fmla="*/ 15 h 41"/>
                <a:gd name="T4" fmla="*/ 9 w 41"/>
                <a:gd name="T5" fmla="*/ 36 h 41"/>
                <a:gd name="T6" fmla="*/ 1 w 41"/>
                <a:gd name="T7" fmla="*/ 41 h 41"/>
                <a:gd name="T8" fmla="*/ 11 w 41"/>
                <a:gd name="T9" fmla="*/ 20 h 41"/>
                <a:gd name="T10" fmla="*/ 41 w 41"/>
                <a:gd name="T11" fmla="*/ 0 h 41"/>
              </a:gdLst>
              <a:ahLst/>
              <a:cxnLst>
                <a:cxn ang="0">
                  <a:pos x="T0" y="T1"/>
                </a:cxn>
                <a:cxn ang="0">
                  <a:pos x="T2" y="T3"/>
                </a:cxn>
                <a:cxn ang="0">
                  <a:pos x="T4" y="T5"/>
                </a:cxn>
                <a:cxn ang="0">
                  <a:pos x="T6" y="T7"/>
                </a:cxn>
                <a:cxn ang="0">
                  <a:pos x="T8" y="T9"/>
                </a:cxn>
                <a:cxn ang="0">
                  <a:pos x="T10" y="T11"/>
                </a:cxn>
              </a:cxnLst>
              <a:rect l="0" t="0" r="r" b="b"/>
              <a:pathLst>
                <a:path w="41" h="41">
                  <a:moveTo>
                    <a:pt x="41" y="0"/>
                  </a:moveTo>
                  <a:cubicBezTo>
                    <a:pt x="41" y="5"/>
                    <a:pt x="33" y="10"/>
                    <a:pt x="33" y="15"/>
                  </a:cubicBezTo>
                  <a:cubicBezTo>
                    <a:pt x="28" y="25"/>
                    <a:pt x="19" y="33"/>
                    <a:pt x="9" y="36"/>
                  </a:cubicBezTo>
                  <a:cubicBezTo>
                    <a:pt x="7" y="38"/>
                    <a:pt x="4" y="41"/>
                    <a:pt x="1" y="41"/>
                  </a:cubicBezTo>
                  <a:cubicBezTo>
                    <a:pt x="0" y="34"/>
                    <a:pt x="7" y="27"/>
                    <a:pt x="11" y="20"/>
                  </a:cubicBezTo>
                  <a:cubicBezTo>
                    <a:pt x="19" y="10"/>
                    <a:pt x="30" y="3"/>
                    <a:pt x="41" y="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96" name="Freeform 50"/>
            <p:cNvSpPr>
              <a:spLocks/>
            </p:cNvSpPr>
            <p:nvPr userDrawn="1"/>
          </p:nvSpPr>
          <p:spPr bwMode="auto">
            <a:xfrm>
              <a:off x="4183063" y="1055688"/>
              <a:ext cx="33338" cy="30163"/>
            </a:xfrm>
            <a:custGeom>
              <a:avLst/>
              <a:gdLst>
                <a:gd name="T0" fmla="*/ 27 w 43"/>
                <a:gd name="T1" fmla="*/ 16 h 38"/>
                <a:gd name="T2" fmla="*/ 43 w 43"/>
                <a:gd name="T3" fmla="*/ 34 h 38"/>
                <a:gd name="T4" fmla="*/ 40 w 43"/>
                <a:gd name="T5" fmla="*/ 38 h 38"/>
                <a:gd name="T6" fmla="*/ 0 w 43"/>
                <a:gd name="T7" fmla="*/ 4 h 38"/>
                <a:gd name="T8" fmla="*/ 9 w 43"/>
                <a:gd name="T9" fmla="*/ 3 h 38"/>
                <a:gd name="T10" fmla="*/ 27 w 43"/>
                <a:gd name="T11" fmla="*/ 16 h 38"/>
              </a:gdLst>
              <a:ahLst/>
              <a:cxnLst>
                <a:cxn ang="0">
                  <a:pos x="T0" y="T1"/>
                </a:cxn>
                <a:cxn ang="0">
                  <a:pos x="T2" y="T3"/>
                </a:cxn>
                <a:cxn ang="0">
                  <a:pos x="T4" y="T5"/>
                </a:cxn>
                <a:cxn ang="0">
                  <a:pos x="T6" y="T7"/>
                </a:cxn>
                <a:cxn ang="0">
                  <a:pos x="T8" y="T9"/>
                </a:cxn>
                <a:cxn ang="0">
                  <a:pos x="T10" y="T11"/>
                </a:cxn>
              </a:cxnLst>
              <a:rect l="0" t="0" r="r" b="b"/>
              <a:pathLst>
                <a:path w="43" h="38">
                  <a:moveTo>
                    <a:pt x="27" y="16"/>
                  </a:moveTo>
                  <a:cubicBezTo>
                    <a:pt x="33" y="23"/>
                    <a:pt x="36" y="28"/>
                    <a:pt x="43" y="34"/>
                  </a:cubicBezTo>
                  <a:cubicBezTo>
                    <a:pt x="43" y="36"/>
                    <a:pt x="42" y="38"/>
                    <a:pt x="40" y="38"/>
                  </a:cubicBezTo>
                  <a:cubicBezTo>
                    <a:pt x="22" y="37"/>
                    <a:pt x="9" y="18"/>
                    <a:pt x="0" y="4"/>
                  </a:cubicBezTo>
                  <a:cubicBezTo>
                    <a:pt x="1" y="0"/>
                    <a:pt x="6" y="4"/>
                    <a:pt x="9" y="3"/>
                  </a:cubicBezTo>
                  <a:cubicBezTo>
                    <a:pt x="15" y="8"/>
                    <a:pt x="22" y="10"/>
                    <a:pt x="27" y="1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97" name="Freeform 51"/>
            <p:cNvSpPr>
              <a:spLocks/>
            </p:cNvSpPr>
            <p:nvPr userDrawn="1"/>
          </p:nvSpPr>
          <p:spPr bwMode="auto">
            <a:xfrm>
              <a:off x="4926013" y="1073150"/>
              <a:ext cx="28575" cy="36513"/>
            </a:xfrm>
            <a:custGeom>
              <a:avLst/>
              <a:gdLst>
                <a:gd name="T0" fmla="*/ 37 w 37"/>
                <a:gd name="T1" fmla="*/ 0 h 47"/>
                <a:gd name="T2" fmla="*/ 13 w 37"/>
                <a:gd name="T3" fmla="*/ 42 h 47"/>
                <a:gd name="T4" fmla="*/ 0 w 37"/>
                <a:gd name="T5" fmla="*/ 45 h 47"/>
                <a:gd name="T6" fmla="*/ 34 w 37"/>
                <a:gd name="T7" fmla="*/ 0 h 47"/>
              </a:gdLst>
              <a:ahLst/>
              <a:cxnLst>
                <a:cxn ang="0">
                  <a:pos x="T0" y="T1"/>
                </a:cxn>
                <a:cxn ang="0">
                  <a:pos x="T2" y="T3"/>
                </a:cxn>
                <a:cxn ang="0">
                  <a:pos x="T4" y="T5"/>
                </a:cxn>
                <a:cxn ang="0">
                  <a:pos x="T6" y="T7"/>
                </a:cxn>
              </a:cxnLst>
              <a:rect l="0" t="0" r="r" b="b"/>
              <a:pathLst>
                <a:path w="37" h="47">
                  <a:moveTo>
                    <a:pt x="37" y="0"/>
                  </a:moveTo>
                  <a:cubicBezTo>
                    <a:pt x="36" y="17"/>
                    <a:pt x="28" y="34"/>
                    <a:pt x="13" y="42"/>
                  </a:cubicBezTo>
                  <a:cubicBezTo>
                    <a:pt x="9" y="43"/>
                    <a:pt x="4" y="47"/>
                    <a:pt x="0" y="45"/>
                  </a:cubicBezTo>
                  <a:cubicBezTo>
                    <a:pt x="8" y="28"/>
                    <a:pt x="20" y="15"/>
                    <a:pt x="34" y="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98" name="Freeform 52"/>
            <p:cNvSpPr>
              <a:spLocks/>
            </p:cNvSpPr>
            <p:nvPr userDrawn="1"/>
          </p:nvSpPr>
          <p:spPr bwMode="auto">
            <a:xfrm>
              <a:off x="4884738" y="1077913"/>
              <a:ext cx="12700" cy="12700"/>
            </a:xfrm>
            <a:custGeom>
              <a:avLst/>
              <a:gdLst>
                <a:gd name="T0" fmla="*/ 15 w 16"/>
                <a:gd name="T1" fmla="*/ 5 h 16"/>
                <a:gd name="T2" fmla="*/ 9 w 16"/>
                <a:gd name="T3" fmla="*/ 16 h 16"/>
                <a:gd name="T4" fmla="*/ 0 w 16"/>
                <a:gd name="T5" fmla="*/ 9 h 16"/>
                <a:gd name="T6" fmla="*/ 5 w 16"/>
                <a:gd name="T7" fmla="*/ 1 h 16"/>
                <a:gd name="T8" fmla="*/ 10 w 16"/>
                <a:gd name="T9" fmla="*/ 0 h 16"/>
                <a:gd name="T10" fmla="*/ 15 w 16"/>
                <a:gd name="T11" fmla="*/ 5 h 16"/>
              </a:gdLst>
              <a:ahLst/>
              <a:cxnLst>
                <a:cxn ang="0">
                  <a:pos x="T0" y="T1"/>
                </a:cxn>
                <a:cxn ang="0">
                  <a:pos x="T2" y="T3"/>
                </a:cxn>
                <a:cxn ang="0">
                  <a:pos x="T4" y="T5"/>
                </a:cxn>
                <a:cxn ang="0">
                  <a:pos x="T6" y="T7"/>
                </a:cxn>
                <a:cxn ang="0">
                  <a:pos x="T8" y="T9"/>
                </a:cxn>
                <a:cxn ang="0">
                  <a:pos x="T10" y="T11"/>
                </a:cxn>
              </a:cxnLst>
              <a:rect l="0" t="0" r="r" b="b"/>
              <a:pathLst>
                <a:path w="16" h="16">
                  <a:moveTo>
                    <a:pt x="15" y="5"/>
                  </a:moveTo>
                  <a:cubicBezTo>
                    <a:pt x="16" y="10"/>
                    <a:pt x="13" y="14"/>
                    <a:pt x="9" y="16"/>
                  </a:cubicBezTo>
                  <a:cubicBezTo>
                    <a:pt x="5" y="16"/>
                    <a:pt x="2" y="12"/>
                    <a:pt x="0" y="9"/>
                  </a:cubicBezTo>
                  <a:cubicBezTo>
                    <a:pt x="0" y="6"/>
                    <a:pt x="2" y="2"/>
                    <a:pt x="5" y="1"/>
                  </a:cubicBezTo>
                  <a:cubicBezTo>
                    <a:pt x="6" y="0"/>
                    <a:pt x="8" y="0"/>
                    <a:pt x="10" y="0"/>
                  </a:cubicBezTo>
                  <a:cubicBezTo>
                    <a:pt x="12" y="1"/>
                    <a:pt x="13" y="3"/>
                    <a:pt x="15" y="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99" name="Freeform 53"/>
            <p:cNvSpPr>
              <a:spLocks/>
            </p:cNvSpPr>
            <p:nvPr userDrawn="1"/>
          </p:nvSpPr>
          <p:spPr bwMode="auto">
            <a:xfrm>
              <a:off x="4162425" y="1079500"/>
              <a:ext cx="41275" cy="22225"/>
            </a:xfrm>
            <a:custGeom>
              <a:avLst/>
              <a:gdLst>
                <a:gd name="T0" fmla="*/ 31 w 52"/>
                <a:gd name="T1" fmla="*/ 6 h 27"/>
                <a:gd name="T2" fmla="*/ 52 w 52"/>
                <a:gd name="T3" fmla="*/ 24 h 27"/>
                <a:gd name="T4" fmla="*/ 35 w 52"/>
                <a:gd name="T5" fmla="*/ 24 h 27"/>
                <a:gd name="T6" fmla="*/ 0 w 52"/>
                <a:gd name="T7" fmla="*/ 5 h 27"/>
                <a:gd name="T8" fmla="*/ 8 w 52"/>
                <a:gd name="T9" fmla="*/ 1 h 27"/>
                <a:gd name="T10" fmla="*/ 31 w 52"/>
                <a:gd name="T11" fmla="*/ 6 h 27"/>
              </a:gdLst>
              <a:ahLst/>
              <a:cxnLst>
                <a:cxn ang="0">
                  <a:pos x="T0" y="T1"/>
                </a:cxn>
                <a:cxn ang="0">
                  <a:pos x="T2" y="T3"/>
                </a:cxn>
                <a:cxn ang="0">
                  <a:pos x="T4" y="T5"/>
                </a:cxn>
                <a:cxn ang="0">
                  <a:pos x="T6" y="T7"/>
                </a:cxn>
                <a:cxn ang="0">
                  <a:pos x="T8" y="T9"/>
                </a:cxn>
                <a:cxn ang="0">
                  <a:pos x="T10" y="T11"/>
                </a:cxn>
              </a:cxnLst>
              <a:rect l="0" t="0" r="r" b="b"/>
              <a:pathLst>
                <a:path w="52" h="27">
                  <a:moveTo>
                    <a:pt x="31" y="6"/>
                  </a:moveTo>
                  <a:cubicBezTo>
                    <a:pt x="39" y="11"/>
                    <a:pt x="45" y="18"/>
                    <a:pt x="52" y="24"/>
                  </a:cubicBezTo>
                  <a:cubicBezTo>
                    <a:pt x="47" y="27"/>
                    <a:pt x="41" y="24"/>
                    <a:pt x="35" y="24"/>
                  </a:cubicBezTo>
                  <a:cubicBezTo>
                    <a:pt x="22" y="20"/>
                    <a:pt x="14" y="9"/>
                    <a:pt x="0" y="5"/>
                  </a:cubicBezTo>
                  <a:cubicBezTo>
                    <a:pt x="1" y="1"/>
                    <a:pt x="6" y="2"/>
                    <a:pt x="8" y="1"/>
                  </a:cubicBezTo>
                  <a:cubicBezTo>
                    <a:pt x="17" y="0"/>
                    <a:pt x="24" y="4"/>
                    <a:pt x="31"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00" name="Freeform 54"/>
            <p:cNvSpPr>
              <a:spLocks/>
            </p:cNvSpPr>
            <p:nvPr userDrawn="1"/>
          </p:nvSpPr>
          <p:spPr bwMode="auto">
            <a:xfrm>
              <a:off x="4121150" y="887413"/>
              <a:ext cx="414338" cy="390525"/>
            </a:xfrm>
            <a:custGeom>
              <a:avLst/>
              <a:gdLst>
                <a:gd name="T0" fmla="*/ 431 w 521"/>
                <a:gd name="T1" fmla="*/ 146 h 492"/>
                <a:gd name="T2" fmla="*/ 424 w 521"/>
                <a:gd name="T3" fmla="*/ 152 h 492"/>
                <a:gd name="T4" fmla="*/ 415 w 521"/>
                <a:gd name="T5" fmla="*/ 113 h 492"/>
                <a:gd name="T6" fmla="*/ 433 w 521"/>
                <a:gd name="T7" fmla="*/ 55 h 492"/>
                <a:gd name="T8" fmla="*/ 416 w 521"/>
                <a:gd name="T9" fmla="*/ 34 h 492"/>
                <a:gd name="T10" fmla="*/ 412 w 521"/>
                <a:gd name="T11" fmla="*/ 1 h 492"/>
                <a:gd name="T12" fmla="*/ 371 w 521"/>
                <a:gd name="T13" fmla="*/ 11 h 492"/>
                <a:gd name="T14" fmla="*/ 355 w 521"/>
                <a:gd name="T15" fmla="*/ 13 h 492"/>
                <a:gd name="T16" fmla="*/ 374 w 521"/>
                <a:gd name="T17" fmla="*/ 56 h 492"/>
                <a:gd name="T18" fmla="*/ 285 w 521"/>
                <a:gd name="T19" fmla="*/ 221 h 492"/>
                <a:gd name="T20" fmla="*/ 231 w 521"/>
                <a:gd name="T21" fmla="*/ 318 h 492"/>
                <a:gd name="T22" fmla="*/ 143 w 521"/>
                <a:gd name="T23" fmla="*/ 267 h 492"/>
                <a:gd name="T24" fmla="*/ 152 w 521"/>
                <a:gd name="T25" fmla="*/ 194 h 492"/>
                <a:gd name="T26" fmla="*/ 137 w 521"/>
                <a:gd name="T27" fmla="*/ 259 h 492"/>
                <a:gd name="T28" fmla="*/ 136 w 521"/>
                <a:gd name="T29" fmla="*/ 276 h 492"/>
                <a:gd name="T30" fmla="*/ 55 w 521"/>
                <a:gd name="T31" fmla="*/ 286 h 492"/>
                <a:gd name="T32" fmla="*/ 75 w 521"/>
                <a:gd name="T33" fmla="*/ 292 h 492"/>
                <a:gd name="T34" fmla="*/ 108 w 521"/>
                <a:gd name="T35" fmla="*/ 279 h 492"/>
                <a:gd name="T36" fmla="*/ 185 w 521"/>
                <a:gd name="T37" fmla="*/ 302 h 492"/>
                <a:gd name="T38" fmla="*/ 162 w 521"/>
                <a:gd name="T39" fmla="*/ 314 h 492"/>
                <a:gd name="T40" fmla="*/ 146 w 521"/>
                <a:gd name="T41" fmla="*/ 365 h 492"/>
                <a:gd name="T42" fmla="*/ 153 w 521"/>
                <a:gd name="T43" fmla="*/ 331 h 492"/>
                <a:gd name="T44" fmla="*/ 232 w 521"/>
                <a:gd name="T45" fmla="*/ 330 h 492"/>
                <a:gd name="T46" fmla="*/ 212 w 521"/>
                <a:gd name="T47" fmla="*/ 384 h 492"/>
                <a:gd name="T48" fmla="*/ 94 w 521"/>
                <a:gd name="T49" fmla="*/ 420 h 492"/>
                <a:gd name="T50" fmla="*/ 228 w 521"/>
                <a:gd name="T51" fmla="*/ 390 h 492"/>
                <a:gd name="T52" fmla="*/ 211 w 521"/>
                <a:gd name="T53" fmla="*/ 416 h 492"/>
                <a:gd name="T54" fmla="*/ 197 w 521"/>
                <a:gd name="T55" fmla="*/ 409 h 492"/>
                <a:gd name="T56" fmla="*/ 205 w 521"/>
                <a:gd name="T57" fmla="*/ 420 h 492"/>
                <a:gd name="T58" fmla="*/ 154 w 521"/>
                <a:gd name="T59" fmla="*/ 451 h 492"/>
                <a:gd name="T60" fmla="*/ 187 w 521"/>
                <a:gd name="T61" fmla="*/ 449 h 492"/>
                <a:gd name="T62" fmla="*/ 221 w 521"/>
                <a:gd name="T63" fmla="*/ 439 h 492"/>
                <a:gd name="T64" fmla="*/ 204 w 521"/>
                <a:gd name="T65" fmla="*/ 441 h 492"/>
                <a:gd name="T66" fmla="*/ 166 w 521"/>
                <a:gd name="T67" fmla="*/ 462 h 492"/>
                <a:gd name="T68" fmla="*/ 43 w 521"/>
                <a:gd name="T69" fmla="*/ 468 h 492"/>
                <a:gd name="T70" fmla="*/ 2 w 521"/>
                <a:gd name="T71" fmla="*/ 480 h 492"/>
                <a:gd name="T72" fmla="*/ 211 w 521"/>
                <a:gd name="T73" fmla="*/ 486 h 492"/>
                <a:gd name="T74" fmla="*/ 282 w 521"/>
                <a:gd name="T75" fmla="*/ 430 h 492"/>
                <a:gd name="T76" fmla="*/ 318 w 521"/>
                <a:gd name="T77" fmla="*/ 384 h 492"/>
                <a:gd name="T78" fmla="*/ 306 w 521"/>
                <a:gd name="T79" fmla="*/ 479 h 492"/>
                <a:gd name="T80" fmla="*/ 458 w 521"/>
                <a:gd name="T81" fmla="*/ 486 h 492"/>
                <a:gd name="T82" fmla="*/ 486 w 521"/>
                <a:gd name="T83" fmla="*/ 486 h 492"/>
                <a:gd name="T84" fmla="*/ 472 w 521"/>
                <a:gd name="T85" fmla="*/ 473 h 492"/>
                <a:gd name="T86" fmla="*/ 348 w 521"/>
                <a:gd name="T87" fmla="*/ 462 h 492"/>
                <a:gd name="T88" fmla="*/ 370 w 521"/>
                <a:gd name="T89" fmla="*/ 360 h 492"/>
                <a:gd name="T90" fmla="*/ 375 w 521"/>
                <a:gd name="T91" fmla="*/ 317 h 492"/>
                <a:gd name="T92" fmla="*/ 393 w 521"/>
                <a:gd name="T93" fmla="*/ 264 h 492"/>
                <a:gd name="T94" fmla="*/ 431 w 521"/>
                <a:gd name="T95" fmla="*/ 266 h 492"/>
                <a:gd name="T96" fmla="*/ 440 w 521"/>
                <a:gd name="T97" fmla="*/ 301 h 492"/>
                <a:gd name="T98" fmla="*/ 438 w 521"/>
                <a:gd name="T99" fmla="*/ 243 h 492"/>
                <a:gd name="T100" fmla="*/ 415 w 521"/>
                <a:gd name="T101" fmla="*/ 207 h 492"/>
                <a:gd name="T102" fmla="*/ 430 w 521"/>
                <a:gd name="T103" fmla="*/ 188 h 492"/>
                <a:gd name="T104" fmla="*/ 435 w 521"/>
                <a:gd name="T105" fmla="*/ 153 h 492"/>
                <a:gd name="T106" fmla="*/ 487 w 521"/>
                <a:gd name="T107" fmla="*/ 159 h 492"/>
                <a:gd name="T108" fmla="*/ 521 w 521"/>
                <a:gd name="T109" fmla="*/ 149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1" h="492">
                  <a:moveTo>
                    <a:pt x="488" y="135"/>
                  </a:moveTo>
                  <a:cubicBezTo>
                    <a:pt x="467" y="127"/>
                    <a:pt x="453" y="149"/>
                    <a:pt x="431" y="146"/>
                  </a:cubicBezTo>
                  <a:cubicBezTo>
                    <a:pt x="429" y="148"/>
                    <a:pt x="429" y="151"/>
                    <a:pt x="428" y="152"/>
                  </a:cubicBezTo>
                  <a:cubicBezTo>
                    <a:pt x="427" y="154"/>
                    <a:pt x="425" y="153"/>
                    <a:pt x="424" y="152"/>
                  </a:cubicBezTo>
                  <a:cubicBezTo>
                    <a:pt x="422" y="143"/>
                    <a:pt x="419" y="135"/>
                    <a:pt x="418" y="126"/>
                  </a:cubicBezTo>
                  <a:cubicBezTo>
                    <a:pt x="416" y="122"/>
                    <a:pt x="417" y="117"/>
                    <a:pt x="415" y="113"/>
                  </a:cubicBezTo>
                  <a:cubicBezTo>
                    <a:pt x="403" y="80"/>
                    <a:pt x="445" y="105"/>
                    <a:pt x="453" y="86"/>
                  </a:cubicBezTo>
                  <a:cubicBezTo>
                    <a:pt x="460" y="69"/>
                    <a:pt x="439" y="67"/>
                    <a:pt x="433" y="55"/>
                  </a:cubicBezTo>
                  <a:lnTo>
                    <a:pt x="433" y="50"/>
                  </a:lnTo>
                  <a:cubicBezTo>
                    <a:pt x="427" y="44"/>
                    <a:pt x="420" y="42"/>
                    <a:pt x="416" y="34"/>
                  </a:cubicBezTo>
                  <a:cubicBezTo>
                    <a:pt x="419" y="25"/>
                    <a:pt x="420" y="14"/>
                    <a:pt x="418" y="5"/>
                  </a:cubicBezTo>
                  <a:cubicBezTo>
                    <a:pt x="417" y="3"/>
                    <a:pt x="416" y="0"/>
                    <a:pt x="412" y="1"/>
                  </a:cubicBezTo>
                  <a:cubicBezTo>
                    <a:pt x="405" y="11"/>
                    <a:pt x="400" y="19"/>
                    <a:pt x="393" y="28"/>
                  </a:cubicBezTo>
                  <a:cubicBezTo>
                    <a:pt x="386" y="23"/>
                    <a:pt x="379" y="16"/>
                    <a:pt x="371" y="11"/>
                  </a:cubicBezTo>
                  <a:cubicBezTo>
                    <a:pt x="365" y="11"/>
                    <a:pt x="360" y="5"/>
                    <a:pt x="353" y="7"/>
                  </a:cubicBezTo>
                  <a:cubicBezTo>
                    <a:pt x="352" y="10"/>
                    <a:pt x="353" y="11"/>
                    <a:pt x="355" y="13"/>
                  </a:cubicBezTo>
                  <a:cubicBezTo>
                    <a:pt x="355" y="28"/>
                    <a:pt x="362" y="40"/>
                    <a:pt x="373" y="50"/>
                  </a:cubicBezTo>
                  <a:lnTo>
                    <a:pt x="374" y="56"/>
                  </a:lnTo>
                  <a:cubicBezTo>
                    <a:pt x="367" y="71"/>
                    <a:pt x="369" y="89"/>
                    <a:pt x="367" y="106"/>
                  </a:cubicBezTo>
                  <a:cubicBezTo>
                    <a:pt x="350" y="149"/>
                    <a:pt x="323" y="191"/>
                    <a:pt x="285" y="221"/>
                  </a:cubicBezTo>
                  <a:cubicBezTo>
                    <a:pt x="264" y="246"/>
                    <a:pt x="238" y="269"/>
                    <a:pt x="235" y="303"/>
                  </a:cubicBezTo>
                  <a:cubicBezTo>
                    <a:pt x="234" y="308"/>
                    <a:pt x="236" y="314"/>
                    <a:pt x="231" y="318"/>
                  </a:cubicBezTo>
                  <a:cubicBezTo>
                    <a:pt x="219" y="314"/>
                    <a:pt x="207" y="308"/>
                    <a:pt x="196" y="300"/>
                  </a:cubicBezTo>
                  <a:cubicBezTo>
                    <a:pt x="179" y="287"/>
                    <a:pt x="154" y="289"/>
                    <a:pt x="143" y="267"/>
                  </a:cubicBezTo>
                  <a:cubicBezTo>
                    <a:pt x="138" y="258"/>
                    <a:pt x="144" y="249"/>
                    <a:pt x="148" y="243"/>
                  </a:cubicBezTo>
                  <a:cubicBezTo>
                    <a:pt x="161" y="231"/>
                    <a:pt x="159" y="209"/>
                    <a:pt x="152" y="194"/>
                  </a:cubicBezTo>
                  <a:cubicBezTo>
                    <a:pt x="151" y="194"/>
                    <a:pt x="150" y="196"/>
                    <a:pt x="149" y="196"/>
                  </a:cubicBezTo>
                  <a:cubicBezTo>
                    <a:pt x="148" y="219"/>
                    <a:pt x="130" y="234"/>
                    <a:pt x="137" y="259"/>
                  </a:cubicBezTo>
                  <a:cubicBezTo>
                    <a:pt x="139" y="266"/>
                    <a:pt x="142" y="271"/>
                    <a:pt x="144" y="278"/>
                  </a:cubicBezTo>
                  <a:cubicBezTo>
                    <a:pt x="142" y="277"/>
                    <a:pt x="138" y="277"/>
                    <a:pt x="136" y="276"/>
                  </a:cubicBezTo>
                  <a:cubicBezTo>
                    <a:pt x="127" y="275"/>
                    <a:pt x="119" y="271"/>
                    <a:pt x="110" y="272"/>
                  </a:cubicBezTo>
                  <a:cubicBezTo>
                    <a:pt x="93" y="280"/>
                    <a:pt x="69" y="270"/>
                    <a:pt x="55" y="286"/>
                  </a:cubicBezTo>
                  <a:cubicBezTo>
                    <a:pt x="53" y="287"/>
                    <a:pt x="50" y="287"/>
                    <a:pt x="51" y="291"/>
                  </a:cubicBezTo>
                  <a:cubicBezTo>
                    <a:pt x="59" y="291"/>
                    <a:pt x="67" y="293"/>
                    <a:pt x="75" y="292"/>
                  </a:cubicBezTo>
                  <a:cubicBezTo>
                    <a:pt x="88" y="295"/>
                    <a:pt x="97" y="284"/>
                    <a:pt x="106" y="279"/>
                  </a:cubicBezTo>
                  <a:lnTo>
                    <a:pt x="108" y="279"/>
                  </a:lnTo>
                  <a:cubicBezTo>
                    <a:pt x="112" y="275"/>
                    <a:pt x="119" y="277"/>
                    <a:pt x="123" y="276"/>
                  </a:cubicBezTo>
                  <a:cubicBezTo>
                    <a:pt x="147" y="279"/>
                    <a:pt x="166" y="291"/>
                    <a:pt x="185" y="302"/>
                  </a:cubicBezTo>
                  <a:lnTo>
                    <a:pt x="185" y="304"/>
                  </a:lnTo>
                  <a:cubicBezTo>
                    <a:pt x="178" y="307"/>
                    <a:pt x="169" y="310"/>
                    <a:pt x="162" y="314"/>
                  </a:cubicBezTo>
                  <a:cubicBezTo>
                    <a:pt x="153" y="320"/>
                    <a:pt x="143" y="329"/>
                    <a:pt x="140" y="339"/>
                  </a:cubicBezTo>
                  <a:cubicBezTo>
                    <a:pt x="134" y="349"/>
                    <a:pt x="142" y="357"/>
                    <a:pt x="146" y="365"/>
                  </a:cubicBezTo>
                  <a:cubicBezTo>
                    <a:pt x="146" y="369"/>
                    <a:pt x="147" y="373"/>
                    <a:pt x="150" y="375"/>
                  </a:cubicBezTo>
                  <a:cubicBezTo>
                    <a:pt x="162" y="362"/>
                    <a:pt x="151" y="346"/>
                    <a:pt x="153" y="331"/>
                  </a:cubicBezTo>
                  <a:cubicBezTo>
                    <a:pt x="156" y="320"/>
                    <a:pt x="167" y="314"/>
                    <a:pt x="177" y="311"/>
                  </a:cubicBezTo>
                  <a:cubicBezTo>
                    <a:pt x="199" y="302"/>
                    <a:pt x="214" y="320"/>
                    <a:pt x="232" y="330"/>
                  </a:cubicBezTo>
                  <a:cubicBezTo>
                    <a:pt x="231" y="347"/>
                    <a:pt x="234" y="364"/>
                    <a:pt x="230" y="381"/>
                  </a:cubicBezTo>
                  <a:cubicBezTo>
                    <a:pt x="225" y="383"/>
                    <a:pt x="218" y="384"/>
                    <a:pt x="212" y="384"/>
                  </a:cubicBezTo>
                  <a:cubicBezTo>
                    <a:pt x="182" y="386"/>
                    <a:pt x="159" y="402"/>
                    <a:pt x="132" y="411"/>
                  </a:cubicBezTo>
                  <a:cubicBezTo>
                    <a:pt x="120" y="416"/>
                    <a:pt x="106" y="415"/>
                    <a:pt x="94" y="420"/>
                  </a:cubicBezTo>
                  <a:cubicBezTo>
                    <a:pt x="103" y="422"/>
                    <a:pt x="113" y="419"/>
                    <a:pt x="123" y="419"/>
                  </a:cubicBezTo>
                  <a:cubicBezTo>
                    <a:pt x="160" y="413"/>
                    <a:pt x="188" y="385"/>
                    <a:pt x="228" y="390"/>
                  </a:cubicBezTo>
                  <a:lnTo>
                    <a:pt x="229" y="391"/>
                  </a:lnTo>
                  <a:cubicBezTo>
                    <a:pt x="224" y="400"/>
                    <a:pt x="218" y="408"/>
                    <a:pt x="211" y="416"/>
                  </a:cubicBezTo>
                  <a:cubicBezTo>
                    <a:pt x="210" y="411"/>
                    <a:pt x="210" y="408"/>
                    <a:pt x="206" y="406"/>
                  </a:cubicBezTo>
                  <a:cubicBezTo>
                    <a:pt x="203" y="404"/>
                    <a:pt x="199" y="406"/>
                    <a:pt x="197" y="409"/>
                  </a:cubicBezTo>
                  <a:cubicBezTo>
                    <a:pt x="196" y="411"/>
                    <a:pt x="196" y="413"/>
                    <a:pt x="197" y="414"/>
                  </a:cubicBezTo>
                  <a:cubicBezTo>
                    <a:pt x="199" y="418"/>
                    <a:pt x="202" y="419"/>
                    <a:pt x="205" y="420"/>
                  </a:cubicBezTo>
                  <a:cubicBezTo>
                    <a:pt x="205" y="423"/>
                    <a:pt x="200" y="425"/>
                    <a:pt x="198" y="428"/>
                  </a:cubicBezTo>
                  <a:cubicBezTo>
                    <a:pt x="188" y="446"/>
                    <a:pt x="166" y="438"/>
                    <a:pt x="154" y="451"/>
                  </a:cubicBezTo>
                  <a:cubicBezTo>
                    <a:pt x="152" y="454"/>
                    <a:pt x="145" y="455"/>
                    <a:pt x="148" y="459"/>
                  </a:cubicBezTo>
                  <a:cubicBezTo>
                    <a:pt x="162" y="461"/>
                    <a:pt x="176" y="457"/>
                    <a:pt x="187" y="449"/>
                  </a:cubicBezTo>
                  <a:cubicBezTo>
                    <a:pt x="201" y="434"/>
                    <a:pt x="216" y="419"/>
                    <a:pt x="230" y="404"/>
                  </a:cubicBezTo>
                  <a:cubicBezTo>
                    <a:pt x="232" y="416"/>
                    <a:pt x="228" y="429"/>
                    <a:pt x="221" y="439"/>
                  </a:cubicBezTo>
                  <a:cubicBezTo>
                    <a:pt x="218" y="437"/>
                    <a:pt x="215" y="434"/>
                    <a:pt x="211" y="433"/>
                  </a:cubicBezTo>
                  <a:cubicBezTo>
                    <a:pt x="207" y="434"/>
                    <a:pt x="205" y="438"/>
                    <a:pt x="204" y="441"/>
                  </a:cubicBezTo>
                  <a:cubicBezTo>
                    <a:pt x="206" y="443"/>
                    <a:pt x="207" y="446"/>
                    <a:pt x="210" y="448"/>
                  </a:cubicBezTo>
                  <a:cubicBezTo>
                    <a:pt x="197" y="457"/>
                    <a:pt x="181" y="458"/>
                    <a:pt x="166" y="462"/>
                  </a:cubicBezTo>
                  <a:cubicBezTo>
                    <a:pt x="139" y="466"/>
                    <a:pt x="112" y="468"/>
                    <a:pt x="84" y="468"/>
                  </a:cubicBezTo>
                  <a:cubicBezTo>
                    <a:pt x="71" y="468"/>
                    <a:pt x="56" y="472"/>
                    <a:pt x="43" y="468"/>
                  </a:cubicBezTo>
                  <a:cubicBezTo>
                    <a:pt x="29" y="471"/>
                    <a:pt x="13" y="467"/>
                    <a:pt x="2" y="475"/>
                  </a:cubicBezTo>
                  <a:cubicBezTo>
                    <a:pt x="0" y="476"/>
                    <a:pt x="2" y="478"/>
                    <a:pt x="2" y="480"/>
                  </a:cubicBezTo>
                  <a:cubicBezTo>
                    <a:pt x="19" y="492"/>
                    <a:pt x="43" y="483"/>
                    <a:pt x="63" y="486"/>
                  </a:cubicBezTo>
                  <a:lnTo>
                    <a:pt x="211" y="486"/>
                  </a:lnTo>
                  <a:cubicBezTo>
                    <a:pt x="222" y="486"/>
                    <a:pt x="233" y="485"/>
                    <a:pt x="242" y="480"/>
                  </a:cubicBezTo>
                  <a:cubicBezTo>
                    <a:pt x="261" y="469"/>
                    <a:pt x="272" y="449"/>
                    <a:pt x="282" y="430"/>
                  </a:cubicBezTo>
                  <a:cubicBezTo>
                    <a:pt x="285" y="423"/>
                    <a:pt x="288" y="415"/>
                    <a:pt x="290" y="407"/>
                  </a:cubicBezTo>
                  <a:cubicBezTo>
                    <a:pt x="293" y="394"/>
                    <a:pt x="305" y="385"/>
                    <a:pt x="318" y="384"/>
                  </a:cubicBezTo>
                  <a:cubicBezTo>
                    <a:pt x="320" y="404"/>
                    <a:pt x="316" y="424"/>
                    <a:pt x="311" y="442"/>
                  </a:cubicBezTo>
                  <a:cubicBezTo>
                    <a:pt x="309" y="454"/>
                    <a:pt x="301" y="466"/>
                    <a:pt x="306" y="479"/>
                  </a:cubicBezTo>
                  <a:cubicBezTo>
                    <a:pt x="307" y="485"/>
                    <a:pt x="314" y="485"/>
                    <a:pt x="319" y="486"/>
                  </a:cubicBezTo>
                  <a:cubicBezTo>
                    <a:pt x="364" y="485"/>
                    <a:pt x="410" y="483"/>
                    <a:pt x="458" y="486"/>
                  </a:cubicBezTo>
                  <a:cubicBezTo>
                    <a:pt x="467" y="488"/>
                    <a:pt x="475" y="491"/>
                    <a:pt x="484" y="490"/>
                  </a:cubicBezTo>
                  <a:cubicBezTo>
                    <a:pt x="485" y="489"/>
                    <a:pt x="487" y="489"/>
                    <a:pt x="486" y="486"/>
                  </a:cubicBezTo>
                  <a:cubicBezTo>
                    <a:pt x="485" y="482"/>
                    <a:pt x="482" y="477"/>
                    <a:pt x="477" y="476"/>
                  </a:cubicBezTo>
                  <a:cubicBezTo>
                    <a:pt x="476" y="473"/>
                    <a:pt x="473" y="474"/>
                    <a:pt x="472" y="473"/>
                  </a:cubicBezTo>
                  <a:cubicBezTo>
                    <a:pt x="448" y="459"/>
                    <a:pt x="419" y="466"/>
                    <a:pt x="390" y="467"/>
                  </a:cubicBezTo>
                  <a:cubicBezTo>
                    <a:pt x="376" y="468"/>
                    <a:pt x="361" y="471"/>
                    <a:pt x="348" y="462"/>
                  </a:cubicBezTo>
                  <a:cubicBezTo>
                    <a:pt x="343" y="456"/>
                    <a:pt x="347" y="434"/>
                    <a:pt x="347" y="434"/>
                  </a:cubicBezTo>
                  <a:cubicBezTo>
                    <a:pt x="347" y="425"/>
                    <a:pt x="368" y="365"/>
                    <a:pt x="370" y="360"/>
                  </a:cubicBezTo>
                  <a:cubicBezTo>
                    <a:pt x="371" y="355"/>
                    <a:pt x="373" y="349"/>
                    <a:pt x="373" y="343"/>
                  </a:cubicBezTo>
                  <a:cubicBezTo>
                    <a:pt x="376" y="335"/>
                    <a:pt x="375" y="326"/>
                    <a:pt x="375" y="317"/>
                  </a:cubicBezTo>
                  <a:cubicBezTo>
                    <a:pt x="376" y="305"/>
                    <a:pt x="382" y="294"/>
                    <a:pt x="387" y="282"/>
                  </a:cubicBezTo>
                  <a:cubicBezTo>
                    <a:pt x="389" y="276"/>
                    <a:pt x="391" y="270"/>
                    <a:pt x="393" y="264"/>
                  </a:cubicBezTo>
                  <a:cubicBezTo>
                    <a:pt x="395" y="257"/>
                    <a:pt x="396" y="250"/>
                    <a:pt x="401" y="245"/>
                  </a:cubicBezTo>
                  <a:cubicBezTo>
                    <a:pt x="413" y="252"/>
                    <a:pt x="425" y="252"/>
                    <a:pt x="431" y="266"/>
                  </a:cubicBezTo>
                  <a:lnTo>
                    <a:pt x="436" y="298"/>
                  </a:lnTo>
                  <a:cubicBezTo>
                    <a:pt x="436" y="300"/>
                    <a:pt x="438" y="303"/>
                    <a:pt x="440" y="301"/>
                  </a:cubicBezTo>
                  <a:cubicBezTo>
                    <a:pt x="450" y="295"/>
                    <a:pt x="447" y="280"/>
                    <a:pt x="447" y="270"/>
                  </a:cubicBezTo>
                  <a:cubicBezTo>
                    <a:pt x="449" y="259"/>
                    <a:pt x="441" y="253"/>
                    <a:pt x="438" y="243"/>
                  </a:cubicBezTo>
                  <a:cubicBezTo>
                    <a:pt x="435" y="241"/>
                    <a:pt x="431" y="232"/>
                    <a:pt x="431" y="232"/>
                  </a:cubicBezTo>
                  <a:cubicBezTo>
                    <a:pt x="429" y="223"/>
                    <a:pt x="411" y="218"/>
                    <a:pt x="415" y="207"/>
                  </a:cubicBezTo>
                  <a:cubicBezTo>
                    <a:pt x="417" y="198"/>
                    <a:pt x="419" y="191"/>
                    <a:pt x="428" y="186"/>
                  </a:cubicBezTo>
                  <a:cubicBezTo>
                    <a:pt x="429" y="186"/>
                    <a:pt x="430" y="187"/>
                    <a:pt x="430" y="188"/>
                  </a:cubicBezTo>
                  <a:lnTo>
                    <a:pt x="434" y="185"/>
                  </a:lnTo>
                  <a:lnTo>
                    <a:pt x="435" y="153"/>
                  </a:lnTo>
                  <a:cubicBezTo>
                    <a:pt x="447" y="153"/>
                    <a:pt x="465" y="155"/>
                    <a:pt x="478" y="155"/>
                  </a:cubicBezTo>
                  <a:cubicBezTo>
                    <a:pt x="481" y="156"/>
                    <a:pt x="484" y="159"/>
                    <a:pt x="487" y="159"/>
                  </a:cubicBezTo>
                  <a:lnTo>
                    <a:pt x="490" y="155"/>
                  </a:lnTo>
                  <a:lnTo>
                    <a:pt x="521" y="149"/>
                  </a:lnTo>
                  <a:cubicBezTo>
                    <a:pt x="508" y="150"/>
                    <a:pt x="500" y="135"/>
                    <a:pt x="488" y="13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01" name="Freeform 55"/>
            <p:cNvSpPr>
              <a:spLocks/>
            </p:cNvSpPr>
            <p:nvPr userDrawn="1"/>
          </p:nvSpPr>
          <p:spPr bwMode="auto">
            <a:xfrm>
              <a:off x="4535488" y="1004888"/>
              <a:ext cx="1588" cy="1588"/>
            </a:xfrm>
            <a:custGeom>
              <a:avLst/>
              <a:gdLst>
                <a:gd name="T0" fmla="*/ 0 w 3"/>
                <a:gd name="T1" fmla="*/ 1 h 1"/>
                <a:gd name="T2" fmla="*/ 3 w 3"/>
                <a:gd name="T3" fmla="*/ 0 h 1"/>
              </a:gdLst>
              <a:ahLst/>
              <a:cxnLst>
                <a:cxn ang="0">
                  <a:pos x="T0" y="T1"/>
                </a:cxn>
                <a:cxn ang="0">
                  <a:pos x="T2" y="T3"/>
                </a:cxn>
              </a:cxnLst>
              <a:rect l="0" t="0" r="r" b="b"/>
              <a:pathLst>
                <a:path w="3" h="1">
                  <a:moveTo>
                    <a:pt x="0" y="1"/>
                  </a:moveTo>
                  <a:cubicBezTo>
                    <a:pt x="1" y="1"/>
                    <a:pt x="2" y="1"/>
                    <a:pt x="3" y="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02" name="Freeform 56"/>
            <p:cNvSpPr>
              <a:spLocks/>
            </p:cNvSpPr>
            <p:nvPr userDrawn="1"/>
          </p:nvSpPr>
          <p:spPr bwMode="auto">
            <a:xfrm>
              <a:off x="4262438" y="1085850"/>
              <a:ext cx="12700" cy="11113"/>
            </a:xfrm>
            <a:custGeom>
              <a:avLst/>
              <a:gdLst>
                <a:gd name="T0" fmla="*/ 14 w 15"/>
                <a:gd name="T1" fmla="*/ 5 h 14"/>
                <a:gd name="T2" fmla="*/ 9 w 15"/>
                <a:gd name="T3" fmla="*/ 14 h 14"/>
                <a:gd name="T4" fmla="*/ 1 w 15"/>
                <a:gd name="T5" fmla="*/ 9 h 14"/>
                <a:gd name="T6" fmla="*/ 7 w 15"/>
                <a:gd name="T7" fmla="*/ 0 h 14"/>
                <a:gd name="T8" fmla="*/ 14 w 15"/>
                <a:gd name="T9" fmla="*/ 5 h 14"/>
              </a:gdLst>
              <a:ahLst/>
              <a:cxnLst>
                <a:cxn ang="0">
                  <a:pos x="T0" y="T1"/>
                </a:cxn>
                <a:cxn ang="0">
                  <a:pos x="T2" y="T3"/>
                </a:cxn>
                <a:cxn ang="0">
                  <a:pos x="T4" y="T5"/>
                </a:cxn>
                <a:cxn ang="0">
                  <a:pos x="T6" y="T7"/>
                </a:cxn>
                <a:cxn ang="0">
                  <a:pos x="T8" y="T9"/>
                </a:cxn>
              </a:cxnLst>
              <a:rect l="0" t="0" r="r" b="b"/>
              <a:pathLst>
                <a:path w="15" h="14">
                  <a:moveTo>
                    <a:pt x="14" y="5"/>
                  </a:moveTo>
                  <a:cubicBezTo>
                    <a:pt x="15" y="9"/>
                    <a:pt x="12" y="12"/>
                    <a:pt x="9" y="14"/>
                  </a:cubicBezTo>
                  <a:cubicBezTo>
                    <a:pt x="6" y="12"/>
                    <a:pt x="3" y="12"/>
                    <a:pt x="1" y="9"/>
                  </a:cubicBezTo>
                  <a:cubicBezTo>
                    <a:pt x="0" y="5"/>
                    <a:pt x="4" y="2"/>
                    <a:pt x="7" y="0"/>
                  </a:cubicBezTo>
                  <a:cubicBezTo>
                    <a:pt x="10" y="1"/>
                    <a:pt x="13" y="1"/>
                    <a:pt x="14" y="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03" name="Freeform 57"/>
            <p:cNvSpPr>
              <a:spLocks/>
            </p:cNvSpPr>
            <p:nvPr userDrawn="1"/>
          </p:nvSpPr>
          <p:spPr bwMode="auto">
            <a:xfrm>
              <a:off x="4244975" y="1087438"/>
              <a:ext cx="11113" cy="12700"/>
            </a:xfrm>
            <a:custGeom>
              <a:avLst/>
              <a:gdLst>
                <a:gd name="T0" fmla="*/ 12 w 14"/>
                <a:gd name="T1" fmla="*/ 3 h 16"/>
                <a:gd name="T2" fmla="*/ 13 w 14"/>
                <a:gd name="T3" fmla="*/ 12 h 16"/>
                <a:gd name="T4" fmla="*/ 4 w 14"/>
                <a:gd name="T5" fmla="*/ 13 h 16"/>
                <a:gd name="T6" fmla="*/ 1 w 14"/>
                <a:gd name="T7" fmla="*/ 5 h 16"/>
                <a:gd name="T8" fmla="*/ 12 w 14"/>
                <a:gd name="T9" fmla="*/ 3 h 16"/>
              </a:gdLst>
              <a:ahLst/>
              <a:cxnLst>
                <a:cxn ang="0">
                  <a:pos x="T0" y="T1"/>
                </a:cxn>
                <a:cxn ang="0">
                  <a:pos x="T2" y="T3"/>
                </a:cxn>
                <a:cxn ang="0">
                  <a:pos x="T4" y="T5"/>
                </a:cxn>
                <a:cxn ang="0">
                  <a:pos x="T6" y="T7"/>
                </a:cxn>
                <a:cxn ang="0">
                  <a:pos x="T8" y="T9"/>
                </a:cxn>
              </a:cxnLst>
              <a:rect l="0" t="0" r="r" b="b"/>
              <a:pathLst>
                <a:path w="14" h="16">
                  <a:moveTo>
                    <a:pt x="12" y="3"/>
                  </a:moveTo>
                  <a:cubicBezTo>
                    <a:pt x="14" y="5"/>
                    <a:pt x="14" y="9"/>
                    <a:pt x="13" y="12"/>
                  </a:cubicBezTo>
                  <a:cubicBezTo>
                    <a:pt x="11" y="14"/>
                    <a:pt x="6" y="16"/>
                    <a:pt x="4" y="13"/>
                  </a:cubicBezTo>
                  <a:cubicBezTo>
                    <a:pt x="2" y="10"/>
                    <a:pt x="0" y="8"/>
                    <a:pt x="1" y="5"/>
                  </a:cubicBezTo>
                  <a:cubicBezTo>
                    <a:pt x="4" y="2"/>
                    <a:pt x="9" y="0"/>
                    <a:pt x="12" y="3"/>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04" name="Freeform 58"/>
            <p:cNvSpPr>
              <a:spLocks/>
            </p:cNvSpPr>
            <p:nvPr userDrawn="1"/>
          </p:nvSpPr>
          <p:spPr bwMode="auto">
            <a:xfrm>
              <a:off x="4672013" y="1093788"/>
              <a:ext cx="0" cy="0"/>
            </a:xfrm>
            <a:custGeom>
              <a:avLst/>
              <a:gdLst>
                <a:gd name="T0" fmla="*/ 0 w 1"/>
                <a:gd name="T1" fmla="*/ 0 h 1"/>
                <a:gd name="T2" fmla="*/ 1 w 1"/>
                <a:gd name="T3" fmla="*/ 1 h 1"/>
              </a:gdLst>
              <a:ahLst/>
              <a:cxnLst>
                <a:cxn ang="0">
                  <a:pos x="T0" y="T1"/>
                </a:cxn>
                <a:cxn ang="0">
                  <a:pos x="T2" y="T3"/>
                </a:cxn>
              </a:cxnLst>
              <a:rect l="0" t="0" r="r" b="b"/>
              <a:pathLst>
                <a:path w="1" h="1">
                  <a:moveTo>
                    <a:pt x="0" y="0"/>
                  </a:moveTo>
                  <a:cubicBezTo>
                    <a:pt x="0" y="0"/>
                    <a:pt x="0" y="0"/>
                    <a:pt x="1" y="1"/>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05" name="Freeform 59"/>
            <p:cNvSpPr>
              <a:spLocks/>
            </p:cNvSpPr>
            <p:nvPr userDrawn="1"/>
          </p:nvSpPr>
          <p:spPr bwMode="auto">
            <a:xfrm>
              <a:off x="4889500" y="1093788"/>
              <a:ext cx="11113" cy="11113"/>
            </a:xfrm>
            <a:custGeom>
              <a:avLst/>
              <a:gdLst>
                <a:gd name="T0" fmla="*/ 14 w 15"/>
                <a:gd name="T1" fmla="*/ 5 h 14"/>
                <a:gd name="T2" fmla="*/ 9 w 15"/>
                <a:gd name="T3" fmla="*/ 14 h 14"/>
                <a:gd name="T4" fmla="*/ 0 w 15"/>
                <a:gd name="T5" fmla="*/ 7 h 14"/>
                <a:gd name="T6" fmla="*/ 6 w 15"/>
                <a:gd name="T7" fmla="*/ 2 h 14"/>
                <a:gd name="T8" fmla="*/ 14 w 15"/>
                <a:gd name="T9" fmla="*/ 5 h 14"/>
              </a:gdLst>
              <a:ahLst/>
              <a:cxnLst>
                <a:cxn ang="0">
                  <a:pos x="T0" y="T1"/>
                </a:cxn>
                <a:cxn ang="0">
                  <a:pos x="T2" y="T3"/>
                </a:cxn>
                <a:cxn ang="0">
                  <a:pos x="T4" y="T5"/>
                </a:cxn>
                <a:cxn ang="0">
                  <a:pos x="T6" y="T7"/>
                </a:cxn>
                <a:cxn ang="0">
                  <a:pos x="T8" y="T9"/>
                </a:cxn>
              </a:cxnLst>
              <a:rect l="0" t="0" r="r" b="b"/>
              <a:pathLst>
                <a:path w="15" h="14">
                  <a:moveTo>
                    <a:pt x="14" y="5"/>
                  </a:moveTo>
                  <a:cubicBezTo>
                    <a:pt x="15" y="10"/>
                    <a:pt x="12" y="13"/>
                    <a:pt x="9" y="14"/>
                  </a:cubicBezTo>
                  <a:cubicBezTo>
                    <a:pt x="5" y="13"/>
                    <a:pt x="0" y="12"/>
                    <a:pt x="0" y="7"/>
                  </a:cubicBezTo>
                  <a:cubicBezTo>
                    <a:pt x="1" y="4"/>
                    <a:pt x="3" y="2"/>
                    <a:pt x="6" y="2"/>
                  </a:cubicBezTo>
                  <a:cubicBezTo>
                    <a:pt x="9" y="0"/>
                    <a:pt x="12" y="3"/>
                    <a:pt x="14" y="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06" name="Freeform 60"/>
            <p:cNvSpPr>
              <a:spLocks/>
            </p:cNvSpPr>
            <p:nvPr userDrawn="1"/>
          </p:nvSpPr>
          <p:spPr bwMode="auto">
            <a:xfrm>
              <a:off x="4905375" y="1095375"/>
              <a:ext cx="14288" cy="11113"/>
            </a:xfrm>
            <a:custGeom>
              <a:avLst/>
              <a:gdLst>
                <a:gd name="T0" fmla="*/ 13 w 17"/>
                <a:gd name="T1" fmla="*/ 4 h 14"/>
                <a:gd name="T2" fmla="*/ 14 w 17"/>
                <a:gd name="T3" fmla="*/ 11 h 14"/>
                <a:gd name="T4" fmla="*/ 10 w 17"/>
                <a:gd name="T5" fmla="*/ 14 h 14"/>
                <a:gd name="T6" fmla="*/ 1 w 17"/>
                <a:gd name="T7" fmla="*/ 9 h 14"/>
                <a:gd name="T8" fmla="*/ 6 w 17"/>
                <a:gd name="T9" fmla="*/ 1 h 14"/>
                <a:gd name="T10" fmla="*/ 13 w 17"/>
                <a:gd name="T11" fmla="*/ 4 h 14"/>
              </a:gdLst>
              <a:ahLst/>
              <a:cxnLst>
                <a:cxn ang="0">
                  <a:pos x="T0" y="T1"/>
                </a:cxn>
                <a:cxn ang="0">
                  <a:pos x="T2" y="T3"/>
                </a:cxn>
                <a:cxn ang="0">
                  <a:pos x="T4" y="T5"/>
                </a:cxn>
                <a:cxn ang="0">
                  <a:pos x="T6" y="T7"/>
                </a:cxn>
                <a:cxn ang="0">
                  <a:pos x="T8" y="T9"/>
                </a:cxn>
                <a:cxn ang="0">
                  <a:pos x="T10" y="T11"/>
                </a:cxn>
              </a:cxnLst>
              <a:rect l="0" t="0" r="r" b="b"/>
              <a:pathLst>
                <a:path w="17" h="14">
                  <a:moveTo>
                    <a:pt x="13" y="4"/>
                  </a:moveTo>
                  <a:cubicBezTo>
                    <a:pt x="14" y="6"/>
                    <a:pt x="17" y="9"/>
                    <a:pt x="14" y="11"/>
                  </a:cubicBezTo>
                  <a:cubicBezTo>
                    <a:pt x="12" y="12"/>
                    <a:pt x="11" y="12"/>
                    <a:pt x="10" y="14"/>
                  </a:cubicBezTo>
                  <a:cubicBezTo>
                    <a:pt x="6" y="14"/>
                    <a:pt x="2" y="13"/>
                    <a:pt x="1" y="9"/>
                  </a:cubicBezTo>
                  <a:cubicBezTo>
                    <a:pt x="0" y="5"/>
                    <a:pt x="3" y="3"/>
                    <a:pt x="6" y="1"/>
                  </a:cubicBezTo>
                  <a:cubicBezTo>
                    <a:pt x="9" y="0"/>
                    <a:pt x="11" y="2"/>
                    <a:pt x="13"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07" name="Freeform 61"/>
            <p:cNvSpPr>
              <a:spLocks/>
            </p:cNvSpPr>
            <p:nvPr userDrawn="1"/>
          </p:nvSpPr>
          <p:spPr bwMode="auto">
            <a:xfrm>
              <a:off x="4168775" y="1096963"/>
              <a:ext cx="11113" cy="9525"/>
            </a:xfrm>
            <a:custGeom>
              <a:avLst/>
              <a:gdLst>
                <a:gd name="T0" fmla="*/ 13 w 13"/>
                <a:gd name="T1" fmla="*/ 6 h 13"/>
                <a:gd name="T2" fmla="*/ 3 w 13"/>
                <a:gd name="T3" fmla="*/ 11 h 13"/>
                <a:gd name="T4" fmla="*/ 0 w 13"/>
                <a:gd name="T5" fmla="*/ 6 h 13"/>
                <a:gd name="T6" fmla="*/ 4 w 13"/>
                <a:gd name="T7" fmla="*/ 0 h 13"/>
                <a:gd name="T8" fmla="*/ 13 w 13"/>
                <a:gd name="T9" fmla="*/ 6 h 13"/>
              </a:gdLst>
              <a:ahLst/>
              <a:cxnLst>
                <a:cxn ang="0">
                  <a:pos x="T0" y="T1"/>
                </a:cxn>
                <a:cxn ang="0">
                  <a:pos x="T2" y="T3"/>
                </a:cxn>
                <a:cxn ang="0">
                  <a:pos x="T4" y="T5"/>
                </a:cxn>
                <a:cxn ang="0">
                  <a:pos x="T6" y="T7"/>
                </a:cxn>
                <a:cxn ang="0">
                  <a:pos x="T8" y="T9"/>
                </a:cxn>
              </a:cxnLst>
              <a:rect l="0" t="0" r="r" b="b"/>
              <a:pathLst>
                <a:path w="13" h="13">
                  <a:moveTo>
                    <a:pt x="13" y="6"/>
                  </a:moveTo>
                  <a:cubicBezTo>
                    <a:pt x="11" y="11"/>
                    <a:pt x="8" y="13"/>
                    <a:pt x="3" y="11"/>
                  </a:cubicBezTo>
                  <a:cubicBezTo>
                    <a:pt x="2" y="10"/>
                    <a:pt x="0" y="8"/>
                    <a:pt x="0" y="6"/>
                  </a:cubicBezTo>
                  <a:cubicBezTo>
                    <a:pt x="0" y="4"/>
                    <a:pt x="1" y="1"/>
                    <a:pt x="4" y="0"/>
                  </a:cubicBezTo>
                  <a:cubicBezTo>
                    <a:pt x="8" y="0"/>
                    <a:pt x="12" y="2"/>
                    <a:pt x="13"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08" name="Freeform 62"/>
            <p:cNvSpPr>
              <a:spLocks/>
            </p:cNvSpPr>
            <p:nvPr userDrawn="1"/>
          </p:nvSpPr>
          <p:spPr bwMode="auto">
            <a:xfrm>
              <a:off x="4268788" y="1100138"/>
              <a:ext cx="11113" cy="12700"/>
            </a:xfrm>
            <a:custGeom>
              <a:avLst/>
              <a:gdLst>
                <a:gd name="T0" fmla="*/ 15 w 15"/>
                <a:gd name="T1" fmla="*/ 8 h 15"/>
                <a:gd name="T2" fmla="*/ 9 w 15"/>
                <a:gd name="T3" fmla="*/ 15 h 15"/>
                <a:gd name="T4" fmla="*/ 0 w 15"/>
                <a:gd name="T5" fmla="*/ 10 h 15"/>
                <a:gd name="T6" fmla="*/ 5 w 15"/>
                <a:gd name="T7" fmla="*/ 2 h 15"/>
                <a:gd name="T8" fmla="*/ 15 w 15"/>
                <a:gd name="T9" fmla="*/ 8 h 15"/>
              </a:gdLst>
              <a:ahLst/>
              <a:cxnLst>
                <a:cxn ang="0">
                  <a:pos x="T0" y="T1"/>
                </a:cxn>
                <a:cxn ang="0">
                  <a:pos x="T2" y="T3"/>
                </a:cxn>
                <a:cxn ang="0">
                  <a:pos x="T4" y="T5"/>
                </a:cxn>
                <a:cxn ang="0">
                  <a:pos x="T6" y="T7"/>
                </a:cxn>
                <a:cxn ang="0">
                  <a:pos x="T8" y="T9"/>
                </a:cxn>
              </a:cxnLst>
              <a:rect l="0" t="0" r="r" b="b"/>
              <a:pathLst>
                <a:path w="15" h="15">
                  <a:moveTo>
                    <a:pt x="15" y="8"/>
                  </a:moveTo>
                  <a:cubicBezTo>
                    <a:pt x="15" y="11"/>
                    <a:pt x="11" y="13"/>
                    <a:pt x="9" y="15"/>
                  </a:cubicBezTo>
                  <a:cubicBezTo>
                    <a:pt x="5" y="15"/>
                    <a:pt x="2" y="12"/>
                    <a:pt x="0" y="10"/>
                  </a:cubicBezTo>
                  <a:cubicBezTo>
                    <a:pt x="0" y="7"/>
                    <a:pt x="2" y="3"/>
                    <a:pt x="5" y="2"/>
                  </a:cubicBezTo>
                  <a:cubicBezTo>
                    <a:pt x="9" y="0"/>
                    <a:pt x="14" y="4"/>
                    <a:pt x="15" y="8"/>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09" name="Freeform 63"/>
            <p:cNvSpPr>
              <a:spLocks/>
            </p:cNvSpPr>
            <p:nvPr userDrawn="1"/>
          </p:nvSpPr>
          <p:spPr bwMode="auto">
            <a:xfrm>
              <a:off x="4252913" y="1101725"/>
              <a:ext cx="11113" cy="11113"/>
            </a:xfrm>
            <a:custGeom>
              <a:avLst/>
              <a:gdLst>
                <a:gd name="T0" fmla="*/ 13 w 15"/>
                <a:gd name="T1" fmla="*/ 3 h 14"/>
                <a:gd name="T2" fmla="*/ 14 w 15"/>
                <a:gd name="T3" fmla="*/ 9 h 14"/>
                <a:gd name="T4" fmla="*/ 5 w 15"/>
                <a:gd name="T5" fmla="*/ 12 h 14"/>
                <a:gd name="T6" fmla="*/ 0 w 15"/>
                <a:gd name="T7" fmla="*/ 5 h 14"/>
                <a:gd name="T8" fmla="*/ 6 w 15"/>
                <a:gd name="T9" fmla="*/ 0 h 14"/>
                <a:gd name="T10" fmla="*/ 13 w 15"/>
                <a:gd name="T11" fmla="*/ 3 h 14"/>
              </a:gdLst>
              <a:ahLst/>
              <a:cxnLst>
                <a:cxn ang="0">
                  <a:pos x="T0" y="T1"/>
                </a:cxn>
                <a:cxn ang="0">
                  <a:pos x="T2" y="T3"/>
                </a:cxn>
                <a:cxn ang="0">
                  <a:pos x="T4" y="T5"/>
                </a:cxn>
                <a:cxn ang="0">
                  <a:pos x="T6" y="T7"/>
                </a:cxn>
                <a:cxn ang="0">
                  <a:pos x="T8" y="T9"/>
                </a:cxn>
                <a:cxn ang="0">
                  <a:pos x="T10" y="T11"/>
                </a:cxn>
              </a:cxnLst>
              <a:rect l="0" t="0" r="r" b="b"/>
              <a:pathLst>
                <a:path w="15" h="14">
                  <a:moveTo>
                    <a:pt x="13" y="3"/>
                  </a:moveTo>
                  <a:cubicBezTo>
                    <a:pt x="14" y="4"/>
                    <a:pt x="15" y="7"/>
                    <a:pt x="14" y="9"/>
                  </a:cubicBezTo>
                  <a:cubicBezTo>
                    <a:pt x="12" y="11"/>
                    <a:pt x="8" y="14"/>
                    <a:pt x="5" y="12"/>
                  </a:cubicBezTo>
                  <a:cubicBezTo>
                    <a:pt x="2" y="10"/>
                    <a:pt x="0" y="9"/>
                    <a:pt x="0" y="5"/>
                  </a:cubicBezTo>
                  <a:cubicBezTo>
                    <a:pt x="2" y="3"/>
                    <a:pt x="4" y="1"/>
                    <a:pt x="6" y="0"/>
                  </a:cubicBezTo>
                  <a:cubicBezTo>
                    <a:pt x="9" y="0"/>
                    <a:pt x="11" y="2"/>
                    <a:pt x="13" y="3"/>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10" name="Freeform 64"/>
            <p:cNvSpPr>
              <a:spLocks/>
            </p:cNvSpPr>
            <p:nvPr userDrawn="1"/>
          </p:nvSpPr>
          <p:spPr bwMode="auto">
            <a:xfrm>
              <a:off x="4949825" y="1103313"/>
              <a:ext cx="12700" cy="11113"/>
            </a:xfrm>
            <a:custGeom>
              <a:avLst/>
              <a:gdLst>
                <a:gd name="T0" fmla="*/ 16 w 16"/>
                <a:gd name="T1" fmla="*/ 6 h 14"/>
                <a:gd name="T2" fmla="*/ 11 w 16"/>
                <a:gd name="T3" fmla="*/ 13 h 14"/>
                <a:gd name="T4" fmla="*/ 2 w 16"/>
                <a:gd name="T5" fmla="*/ 11 h 14"/>
                <a:gd name="T6" fmla="*/ 1 w 16"/>
                <a:gd name="T7" fmla="*/ 5 h 14"/>
                <a:gd name="T8" fmla="*/ 8 w 16"/>
                <a:gd name="T9" fmla="*/ 0 h 14"/>
                <a:gd name="T10" fmla="*/ 16 w 16"/>
                <a:gd name="T11" fmla="*/ 6 h 14"/>
              </a:gdLst>
              <a:ahLst/>
              <a:cxnLst>
                <a:cxn ang="0">
                  <a:pos x="T0" y="T1"/>
                </a:cxn>
                <a:cxn ang="0">
                  <a:pos x="T2" y="T3"/>
                </a:cxn>
                <a:cxn ang="0">
                  <a:pos x="T4" y="T5"/>
                </a:cxn>
                <a:cxn ang="0">
                  <a:pos x="T6" y="T7"/>
                </a:cxn>
                <a:cxn ang="0">
                  <a:pos x="T8" y="T9"/>
                </a:cxn>
                <a:cxn ang="0">
                  <a:pos x="T10" y="T11"/>
                </a:cxn>
              </a:cxnLst>
              <a:rect l="0" t="0" r="r" b="b"/>
              <a:pathLst>
                <a:path w="16" h="14">
                  <a:moveTo>
                    <a:pt x="16" y="6"/>
                  </a:moveTo>
                  <a:cubicBezTo>
                    <a:pt x="16" y="9"/>
                    <a:pt x="13" y="12"/>
                    <a:pt x="11" y="13"/>
                  </a:cubicBezTo>
                  <a:cubicBezTo>
                    <a:pt x="8" y="14"/>
                    <a:pt x="4" y="13"/>
                    <a:pt x="2" y="11"/>
                  </a:cubicBezTo>
                  <a:cubicBezTo>
                    <a:pt x="0" y="10"/>
                    <a:pt x="1" y="7"/>
                    <a:pt x="1" y="5"/>
                  </a:cubicBezTo>
                  <a:cubicBezTo>
                    <a:pt x="3" y="3"/>
                    <a:pt x="5" y="1"/>
                    <a:pt x="8" y="0"/>
                  </a:cubicBezTo>
                  <a:cubicBezTo>
                    <a:pt x="11" y="1"/>
                    <a:pt x="14" y="3"/>
                    <a:pt x="16"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11" name="Freeform 65"/>
            <p:cNvSpPr>
              <a:spLocks/>
            </p:cNvSpPr>
            <p:nvPr userDrawn="1"/>
          </p:nvSpPr>
          <p:spPr bwMode="auto">
            <a:xfrm>
              <a:off x="4970463" y="1106488"/>
              <a:ext cx="11113" cy="9525"/>
            </a:xfrm>
            <a:custGeom>
              <a:avLst/>
              <a:gdLst>
                <a:gd name="T0" fmla="*/ 14 w 14"/>
                <a:gd name="T1" fmla="*/ 6 h 13"/>
                <a:gd name="T2" fmla="*/ 7 w 14"/>
                <a:gd name="T3" fmla="*/ 13 h 13"/>
                <a:gd name="T4" fmla="*/ 1 w 14"/>
                <a:gd name="T5" fmla="*/ 8 h 13"/>
                <a:gd name="T6" fmla="*/ 4 w 14"/>
                <a:gd name="T7" fmla="*/ 2 h 13"/>
                <a:gd name="T8" fmla="*/ 14 w 14"/>
                <a:gd name="T9" fmla="*/ 6 h 13"/>
              </a:gdLst>
              <a:ahLst/>
              <a:cxnLst>
                <a:cxn ang="0">
                  <a:pos x="T0" y="T1"/>
                </a:cxn>
                <a:cxn ang="0">
                  <a:pos x="T2" y="T3"/>
                </a:cxn>
                <a:cxn ang="0">
                  <a:pos x="T4" y="T5"/>
                </a:cxn>
                <a:cxn ang="0">
                  <a:pos x="T6" y="T7"/>
                </a:cxn>
                <a:cxn ang="0">
                  <a:pos x="T8" y="T9"/>
                </a:cxn>
              </a:cxnLst>
              <a:rect l="0" t="0" r="r" b="b"/>
              <a:pathLst>
                <a:path w="14" h="13">
                  <a:moveTo>
                    <a:pt x="14" y="6"/>
                  </a:moveTo>
                  <a:cubicBezTo>
                    <a:pt x="13" y="9"/>
                    <a:pt x="10" y="12"/>
                    <a:pt x="7" y="13"/>
                  </a:cubicBezTo>
                  <a:cubicBezTo>
                    <a:pt x="4" y="12"/>
                    <a:pt x="0" y="12"/>
                    <a:pt x="1" y="8"/>
                  </a:cubicBezTo>
                  <a:cubicBezTo>
                    <a:pt x="1" y="6"/>
                    <a:pt x="2" y="3"/>
                    <a:pt x="4" y="2"/>
                  </a:cubicBezTo>
                  <a:cubicBezTo>
                    <a:pt x="8" y="0"/>
                    <a:pt x="13" y="2"/>
                    <a:pt x="14"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12" name="Freeform 66"/>
            <p:cNvSpPr>
              <a:spLocks/>
            </p:cNvSpPr>
            <p:nvPr userDrawn="1"/>
          </p:nvSpPr>
          <p:spPr bwMode="auto">
            <a:xfrm>
              <a:off x="4202113" y="1111250"/>
              <a:ext cx="12700" cy="12700"/>
            </a:xfrm>
            <a:custGeom>
              <a:avLst/>
              <a:gdLst>
                <a:gd name="T0" fmla="*/ 15 w 16"/>
                <a:gd name="T1" fmla="*/ 4 h 15"/>
                <a:gd name="T2" fmla="*/ 10 w 16"/>
                <a:gd name="T3" fmla="*/ 13 h 15"/>
                <a:gd name="T4" fmla="*/ 3 w 16"/>
                <a:gd name="T5" fmla="*/ 12 h 15"/>
                <a:gd name="T6" fmla="*/ 1 w 16"/>
                <a:gd name="T7" fmla="*/ 4 h 15"/>
                <a:gd name="T8" fmla="*/ 8 w 16"/>
                <a:gd name="T9" fmla="*/ 0 h 15"/>
                <a:gd name="T10" fmla="*/ 15 w 16"/>
                <a:gd name="T11" fmla="*/ 4 h 15"/>
              </a:gdLst>
              <a:ahLst/>
              <a:cxnLst>
                <a:cxn ang="0">
                  <a:pos x="T0" y="T1"/>
                </a:cxn>
                <a:cxn ang="0">
                  <a:pos x="T2" y="T3"/>
                </a:cxn>
                <a:cxn ang="0">
                  <a:pos x="T4" y="T5"/>
                </a:cxn>
                <a:cxn ang="0">
                  <a:pos x="T6" y="T7"/>
                </a:cxn>
                <a:cxn ang="0">
                  <a:pos x="T8" y="T9"/>
                </a:cxn>
                <a:cxn ang="0">
                  <a:pos x="T10" y="T11"/>
                </a:cxn>
              </a:cxnLst>
              <a:rect l="0" t="0" r="r" b="b"/>
              <a:pathLst>
                <a:path w="16" h="15">
                  <a:moveTo>
                    <a:pt x="15" y="4"/>
                  </a:moveTo>
                  <a:cubicBezTo>
                    <a:pt x="16" y="9"/>
                    <a:pt x="14" y="12"/>
                    <a:pt x="10" y="13"/>
                  </a:cubicBezTo>
                  <a:cubicBezTo>
                    <a:pt x="8" y="15"/>
                    <a:pt x="5" y="13"/>
                    <a:pt x="3" y="12"/>
                  </a:cubicBezTo>
                  <a:cubicBezTo>
                    <a:pt x="1" y="10"/>
                    <a:pt x="0" y="7"/>
                    <a:pt x="1" y="4"/>
                  </a:cubicBezTo>
                  <a:cubicBezTo>
                    <a:pt x="2" y="1"/>
                    <a:pt x="5" y="1"/>
                    <a:pt x="8" y="0"/>
                  </a:cubicBezTo>
                  <a:cubicBezTo>
                    <a:pt x="11" y="0"/>
                    <a:pt x="13" y="2"/>
                    <a:pt x="15"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13" name="Freeform 67"/>
            <p:cNvSpPr>
              <a:spLocks/>
            </p:cNvSpPr>
            <p:nvPr userDrawn="1"/>
          </p:nvSpPr>
          <p:spPr bwMode="auto">
            <a:xfrm>
              <a:off x="4216400" y="1111250"/>
              <a:ext cx="12700" cy="12700"/>
            </a:xfrm>
            <a:custGeom>
              <a:avLst/>
              <a:gdLst>
                <a:gd name="T0" fmla="*/ 15 w 17"/>
                <a:gd name="T1" fmla="*/ 8 h 16"/>
                <a:gd name="T2" fmla="*/ 12 w 17"/>
                <a:gd name="T3" fmla="*/ 14 h 16"/>
                <a:gd name="T4" fmla="*/ 6 w 17"/>
                <a:gd name="T5" fmla="*/ 15 h 16"/>
                <a:gd name="T6" fmla="*/ 3 w 17"/>
                <a:gd name="T7" fmla="*/ 6 h 16"/>
                <a:gd name="T8" fmla="*/ 15 w 17"/>
                <a:gd name="T9" fmla="*/ 8 h 16"/>
              </a:gdLst>
              <a:ahLst/>
              <a:cxnLst>
                <a:cxn ang="0">
                  <a:pos x="T0" y="T1"/>
                </a:cxn>
                <a:cxn ang="0">
                  <a:pos x="T2" y="T3"/>
                </a:cxn>
                <a:cxn ang="0">
                  <a:pos x="T4" y="T5"/>
                </a:cxn>
                <a:cxn ang="0">
                  <a:pos x="T6" y="T7"/>
                </a:cxn>
                <a:cxn ang="0">
                  <a:pos x="T8" y="T9"/>
                </a:cxn>
              </a:cxnLst>
              <a:rect l="0" t="0" r="r" b="b"/>
              <a:pathLst>
                <a:path w="17" h="16">
                  <a:moveTo>
                    <a:pt x="15" y="8"/>
                  </a:moveTo>
                  <a:cubicBezTo>
                    <a:pt x="17" y="11"/>
                    <a:pt x="13" y="12"/>
                    <a:pt x="12" y="14"/>
                  </a:cubicBezTo>
                  <a:cubicBezTo>
                    <a:pt x="11" y="15"/>
                    <a:pt x="8" y="16"/>
                    <a:pt x="6" y="15"/>
                  </a:cubicBezTo>
                  <a:cubicBezTo>
                    <a:pt x="3" y="13"/>
                    <a:pt x="0" y="9"/>
                    <a:pt x="3" y="6"/>
                  </a:cubicBezTo>
                  <a:cubicBezTo>
                    <a:pt x="6" y="0"/>
                    <a:pt x="14" y="3"/>
                    <a:pt x="15" y="8"/>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14" name="Freeform 68"/>
            <p:cNvSpPr>
              <a:spLocks/>
            </p:cNvSpPr>
            <p:nvPr userDrawn="1"/>
          </p:nvSpPr>
          <p:spPr bwMode="auto">
            <a:xfrm>
              <a:off x="4933950" y="1112838"/>
              <a:ext cx="11113" cy="11113"/>
            </a:xfrm>
            <a:custGeom>
              <a:avLst/>
              <a:gdLst>
                <a:gd name="T0" fmla="*/ 13 w 14"/>
                <a:gd name="T1" fmla="*/ 4 h 13"/>
                <a:gd name="T2" fmla="*/ 8 w 14"/>
                <a:gd name="T3" fmla="*/ 13 h 13"/>
                <a:gd name="T4" fmla="*/ 1 w 14"/>
                <a:gd name="T5" fmla="*/ 8 h 13"/>
                <a:gd name="T6" fmla="*/ 5 w 14"/>
                <a:gd name="T7" fmla="*/ 1 h 13"/>
                <a:gd name="T8" fmla="*/ 13 w 14"/>
                <a:gd name="T9" fmla="*/ 4 h 13"/>
              </a:gdLst>
              <a:ahLst/>
              <a:cxnLst>
                <a:cxn ang="0">
                  <a:pos x="T0" y="T1"/>
                </a:cxn>
                <a:cxn ang="0">
                  <a:pos x="T2" y="T3"/>
                </a:cxn>
                <a:cxn ang="0">
                  <a:pos x="T4" y="T5"/>
                </a:cxn>
                <a:cxn ang="0">
                  <a:pos x="T6" y="T7"/>
                </a:cxn>
                <a:cxn ang="0">
                  <a:pos x="T8" y="T9"/>
                </a:cxn>
              </a:cxnLst>
              <a:rect l="0" t="0" r="r" b="b"/>
              <a:pathLst>
                <a:path w="14" h="13">
                  <a:moveTo>
                    <a:pt x="13" y="4"/>
                  </a:moveTo>
                  <a:cubicBezTo>
                    <a:pt x="14" y="8"/>
                    <a:pt x="10" y="10"/>
                    <a:pt x="8" y="13"/>
                  </a:cubicBezTo>
                  <a:cubicBezTo>
                    <a:pt x="5" y="13"/>
                    <a:pt x="1" y="11"/>
                    <a:pt x="1" y="8"/>
                  </a:cubicBezTo>
                  <a:cubicBezTo>
                    <a:pt x="0" y="5"/>
                    <a:pt x="2" y="3"/>
                    <a:pt x="5" y="1"/>
                  </a:cubicBezTo>
                  <a:cubicBezTo>
                    <a:pt x="8" y="0"/>
                    <a:pt x="11" y="1"/>
                    <a:pt x="13"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15" name="Freeform 69"/>
            <p:cNvSpPr>
              <a:spLocks/>
            </p:cNvSpPr>
            <p:nvPr userDrawn="1"/>
          </p:nvSpPr>
          <p:spPr bwMode="auto">
            <a:xfrm>
              <a:off x="4956175" y="1117600"/>
              <a:ext cx="12700" cy="11113"/>
            </a:xfrm>
            <a:custGeom>
              <a:avLst/>
              <a:gdLst>
                <a:gd name="T0" fmla="*/ 16 w 16"/>
                <a:gd name="T1" fmla="*/ 5 h 15"/>
                <a:gd name="T2" fmla="*/ 12 w 16"/>
                <a:gd name="T3" fmla="*/ 14 h 15"/>
                <a:gd name="T4" fmla="*/ 3 w 16"/>
                <a:gd name="T5" fmla="*/ 13 h 15"/>
                <a:gd name="T6" fmla="*/ 2 w 16"/>
                <a:gd name="T7" fmla="*/ 5 h 15"/>
                <a:gd name="T8" fmla="*/ 11 w 16"/>
                <a:gd name="T9" fmla="*/ 0 h 15"/>
                <a:gd name="T10" fmla="*/ 16 w 16"/>
                <a:gd name="T11" fmla="*/ 5 h 15"/>
              </a:gdLst>
              <a:ahLst/>
              <a:cxnLst>
                <a:cxn ang="0">
                  <a:pos x="T0" y="T1"/>
                </a:cxn>
                <a:cxn ang="0">
                  <a:pos x="T2" y="T3"/>
                </a:cxn>
                <a:cxn ang="0">
                  <a:pos x="T4" y="T5"/>
                </a:cxn>
                <a:cxn ang="0">
                  <a:pos x="T6" y="T7"/>
                </a:cxn>
                <a:cxn ang="0">
                  <a:pos x="T8" y="T9"/>
                </a:cxn>
                <a:cxn ang="0">
                  <a:pos x="T10" y="T11"/>
                </a:cxn>
              </a:cxnLst>
              <a:rect l="0" t="0" r="r" b="b"/>
              <a:pathLst>
                <a:path w="16" h="15">
                  <a:moveTo>
                    <a:pt x="16" y="5"/>
                  </a:moveTo>
                  <a:cubicBezTo>
                    <a:pt x="16" y="8"/>
                    <a:pt x="16" y="12"/>
                    <a:pt x="12" y="14"/>
                  </a:cubicBezTo>
                  <a:cubicBezTo>
                    <a:pt x="9" y="15"/>
                    <a:pt x="5" y="15"/>
                    <a:pt x="3" y="13"/>
                  </a:cubicBezTo>
                  <a:cubicBezTo>
                    <a:pt x="1" y="11"/>
                    <a:pt x="0" y="8"/>
                    <a:pt x="2" y="5"/>
                  </a:cubicBezTo>
                  <a:cubicBezTo>
                    <a:pt x="3" y="2"/>
                    <a:pt x="7" y="0"/>
                    <a:pt x="11" y="0"/>
                  </a:cubicBezTo>
                  <a:cubicBezTo>
                    <a:pt x="13" y="2"/>
                    <a:pt x="14" y="4"/>
                    <a:pt x="16" y="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16" name="Freeform 70"/>
            <p:cNvSpPr>
              <a:spLocks/>
            </p:cNvSpPr>
            <p:nvPr userDrawn="1"/>
          </p:nvSpPr>
          <p:spPr bwMode="auto">
            <a:xfrm>
              <a:off x="4191000" y="1120775"/>
              <a:ext cx="12700" cy="12700"/>
            </a:xfrm>
            <a:custGeom>
              <a:avLst/>
              <a:gdLst>
                <a:gd name="T0" fmla="*/ 14 w 15"/>
                <a:gd name="T1" fmla="*/ 9 h 16"/>
                <a:gd name="T2" fmla="*/ 11 w 15"/>
                <a:gd name="T3" fmla="*/ 14 h 16"/>
                <a:gd name="T4" fmla="*/ 3 w 15"/>
                <a:gd name="T5" fmla="*/ 13 h 16"/>
                <a:gd name="T6" fmla="*/ 2 w 15"/>
                <a:gd name="T7" fmla="*/ 6 h 16"/>
                <a:gd name="T8" fmla="*/ 14 w 15"/>
                <a:gd name="T9" fmla="*/ 9 h 16"/>
              </a:gdLst>
              <a:ahLst/>
              <a:cxnLst>
                <a:cxn ang="0">
                  <a:pos x="T0" y="T1"/>
                </a:cxn>
                <a:cxn ang="0">
                  <a:pos x="T2" y="T3"/>
                </a:cxn>
                <a:cxn ang="0">
                  <a:pos x="T4" y="T5"/>
                </a:cxn>
                <a:cxn ang="0">
                  <a:pos x="T6" y="T7"/>
                </a:cxn>
                <a:cxn ang="0">
                  <a:pos x="T8" y="T9"/>
                </a:cxn>
              </a:cxnLst>
              <a:rect l="0" t="0" r="r" b="b"/>
              <a:pathLst>
                <a:path w="15" h="16">
                  <a:moveTo>
                    <a:pt x="14" y="9"/>
                  </a:moveTo>
                  <a:cubicBezTo>
                    <a:pt x="15" y="12"/>
                    <a:pt x="12" y="13"/>
                    <a:pt x="11" y="14"/>
                  </a:cubicBezTo>
                  <a:cubicBezTo>
                    <a:pt x="8" y="16"/>
                    <a:pt x="5" y="15"/>
                    <a:pt x="3" y="13"/>
                  </a:cubicBezTo>
                  <a:cubicBezTo>
                    <a:pt x="0" y="12"/>
                    <a:pt x="2" y="8"/>
                    <a:pt x="2" y="6"/>
                  </a:cubicBezTo>
                  <a:cubicBezTo>
                    <a:pt x="5" y="0"/>
                    <a:pt x="12" y="4"/>
                    <a:pt x="14" y="9"/>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17" name="Freeform 71"/>
            <p:cNvSpPr>
              <a:spLocks/>
            </p:cNvSpPr>
            <p:nvPr userDrawn="1"/>
          </p:nvSpPr>
          <p:spPr bwMode="auto">
            <a:xfrm>
              <a:off x="4913313" y="1123950"/>
              <a:ext cx="38100" cy="15875"/>
            </a:xfrm>
            <a:custGeom>
              <a:avLst/>
              <a:gdLst>
                <a:gd name="T0" fmla="*/ 46 w 47"/>
                <a:gd name="T1" fmla="*/ 12 h 21"/>
                <a:gd name="T2" fmla="*/ 46 w 47"/>
                <a:gd name="T3" fmla="*/ 16 h 21"/>
                <a:gd name="T4" fmla="*/ 15 w 47"/>
                <a:gd name="T5" fmla="*/ 14 h 21"/>
                <a:gd name="T6" fmla="*/ 0 w 47"/>
                <a:gd name="T7" fmla="*/ 6 h 21"/>
                <a:gd name="T8" fmla="*/ 14 w 47"/>
                <a:gd name="T9" fmla="*/ 0 h 21"/>
                <a:gd name="T10" fmla="*/ 46 w 47"/>
                <a:gd name="T11" fmla="*/ 12 h 21"/>
              </a:gdLst>
              <a:ahLst/>
              <a:cxnLst>
                <a:cxn ang="0">
                  <a:pos x="T0" y="T1"/>
                </a:cxn>
                <a:cxn ang="0">
                  <a:pos x="T2" y="T3"/>
                </a:cxn>
                <a:cxn ang="0">
                  <a:pos x="T4" y="T5"/>
                </a:cxn>
                <a:cxn ang="0">
                  <a:pos x="T6" y="T7"/>
                </a:cxn>
                <a:cxn ang="0">
                  <a:pos x="T8" y="T9"/>
                </a:cxn>
                <a:cxn ang="0">
                  <a:pos x="T10" y="T11"/>
                </a:cxn>
              </a:cxnLst>
              <a:rect l="0" t="0" r="r" b="b"/>
              <a:pathLst>
                <a:path w="47" h="21">
                  <a:moveTo>
                    <a:pt x="46" y="12"/>
                  </a:moveTo>
                  <a:cubicBezTo>
                    <a:pt x="47" y="13"/>
                    <a:pt x="46" y="15"/>
                    <a:pt x="46" y="16"/>
                  </a:cubicBezTo>
                  <a:cubicBezTo>
                    <a:pt x="37" y="20"/>
                    <a:pt x="23" y="21"/>
                    <a:pt x="15" y="14"/>
                  </a:cubicBezTo>
                  <a:cubicBezTo>
                    <a:pt x="11" y="10"/>
                    <a:pt x="5" y="9"/>
                    <a:pt x="0" y="6"/>
                  </a:cubicBezTo>
                  <a:cubicBezTo>
                    <a:pt x="2" y="1"/>
                    <a:pt x="9" y="1"/>
                    <a:pt x="14" y="0"/>
                  </a:cubicBezTo>
                  <a:cubicBezTo>
                    <a:pt x="25" y="1"/>
                    <a:pt x="33" y="12"/>
                    <a:pt x="46" y="12"/>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18" name="Freeform 72"/>
            <p:cNvSpPr>
              <a:spLocks/>
            </p:cNvSpPr>
            <p:nvPr userDrawn="1"/>
          </p:nvSpPr>
          <p:spPr bwMode="auto">
            <a:xfrm>
              <a:off x="4205288" y="1125538"/>
              <a:ext cx="11113" cy="11113"/>
            </a:xfrm>
            <a:custGeom>
              <a:avLst/>
              <a:gdLst>
                <a:gd name="T0" fmla="*/ 14 w 14"/>
                <a:gd name="T1" fmla="*/ 7 h 15"/>
                <a:gd name="T2" fmla="*/ 11 w 14"/>
                <a:gd name="T3" fmla="*/ 13 h 15"/>
                <a:gd name="T4" fmla="*/ 5 w 14"/>
                <a:gd name="T5" fmla="*/ 14 h 15"/>
                <a:gd name="T6" fmla="*/ 2 w 14"/>
                <a:gd name="T7" fmla="*/ 4 h 15"/>
                <a:gd name="T8" fmla="*/ 14 w 14"/>
                <a:gd name="T9" fmla="*/ 7 h 15"/>
              </a:gdLst>
              <a:ahLst/>
              <a:cxnLst>
                <a:cxn ang="0">
                  <a:pos x="T0" y="T1"/>
                </a:cxn>
                <a:cxn ang="0">
                  <a:pos x="T2" y="T3"/>
                </a:cxn>
                <a:cxn ang="0">
                  <a:pos x="T4" y="T5"/>
                </a:cxn>
                <a:cxn ang="0">
                  <a:pos x="T6" y="T7"/>
                </a:cxn>
                <a:cxn ang="0">
                  <a:pos x="T8" y="T9"/>
                </a:cxn>
              </a:cxnLst>
              <a:rect l="0" t="0" r="r" b="b"/>
              <a:pathLst>
                <a:path w="14" h="15">
                  <a:moveTo>
                    <a:pt x="14" y="7"/>
                  </a:moveTo>
                  <a:cubicBezTo>
                    <a:pt x="14" y="10"/>
                    <a:pt x="12" y="11"/>
                    <a:pt x="11" y="13"/>
                  </a:cubicBezTo>
                  <a:cubicBezTo>
                    <a:pt x="10" y="15"/>
                    <a:pt x="7" y="15"/>
                    <a:pt x="5" y="14"/>
                  </a:cubicBezTo>
                  <a:cubicBezTo>
                    <a:pt x="2" y="12"/>
                    <a:pt x="0" y="7"/>
                    <a:pt x="2" y="4"/>
                  </a:cubicBezTo>
                  <a:cubicBezTo>
                    <a:pt x="7" y="0"/>
                    <a:pt x="11" y="3"/>
                    <a:pt x="14" y="7"/>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19" name="Freeform 73"/>
            <p:cNvSpPr>
              <a:spLocks/>
            </p:cNvSpPr>
            <p:nvPr userDrawn="1"/>
          </p:nvSpPr>
          <p:spPr bwMode="auto">
            <a:xfrm>
              <a:off x="4230688" y="1127125"/>
              <a:ext cx="12700" cy="12700"/>
            </a:xfrm>
            <a:custGeom>
              <a:avLst/>
              <a:gdLst>
                <a:gd name="T0" fmla="*/ 16 w 17"/>
                <a:gd name="T1" fmla="*/ 7 h 17"/>
                <a:gd name="T2" fmla="*/ 12 w 17"/>
                <a:gd name="T3" fmla="*/ 15 h 17"/>
                <a:gd name="T4" fmla="*/ 5 w 17"/>
                <a:gd name="T5" fmla="*/ 14 h 17"/>
                <a:gd name="T6" fmla="*/ 3 w 17"/>
                <a:gd name="T7" fmla="*/ 5 h 17"/>
                <a:gd name="T8" fmla="*/ 16 w 17"/>
                <a:gd name="T9" fmla="*/ 7 h 17"/>
              </a:gdLst>
              <a:ahLst/>
              <a:cxnLst>
                <a:cxn ang="0">
                  <a:pos x="T0" y="T1"/>
                </a:cxn>
                <a:cxn ang="0">
                  <a:pos x="T2" y="T3"/>
                </a:cxn>
                <a:cxn ang="0">
                  <a:pos x="T4" y="T5"/>
                </a:cxn>
                <a:cxn ang="0">
                  <a:pos x="T6" y="T7"/>
                </a:cxn>
                <a:cxn ang="0">
                  <a:pos x="T8" y="T9"/>
                </a:cxn>
              </a:cxnLst>
              <a:rect l="0" t="0" r="r" b="b"/>
              <a:pathLst>
                <a:path w="17" h="17">
                  <a:moveTo>
                    <a:pt x="16" y="7"/>
                  </a:moveTo>
                  <a:cubicBezTo>
                    <a:pt x="17" y="10"/>
                    <a:pt x="15" y="13"/>
                    <a:pt x="12" y="15"/>
                  </a:cubicBezTo>
                  <a:cubicBezTo>
                    <a:pt x="9" y="17"/>
                    <a:pt x="7" y="15"/>
                    <a:pt x="5" y="14"/>
                  </a:cubicBezTo>
                  <a:cubicBezTo>
                    <a:pt x="3" y="12"/>
                    <a:pt x="0" y="9"/>
                    <a:pt x="3" y="5"/>
                  </a:cubicBezTo>
                  <a:cubicBezTo>
                    <a:pt x="6" y="0"/>
                    <a:pt x="13" y="3"/>
                    <a:pt x="16" y="7"/>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20" name="Freeform 74"/>
            <p:cNvSpPr>
              <a:spLocks/>
            </p:cNvSpPr>
            <p:nvPr userDrawn="1"/>
          </p:nvSpPr>
          <p:spPr bwMode="auto">
            <a:xfrm>
              <a:off x="4543425" y="1136650"/>
              <a:ext cx="46038" cy="61913"/>
            </a:xfrm>
            <a:custGeom>
              <a:avLst/>
              <a:gdLst>
                <a:gd name="T0" fmla="*/ 58 w 58"/>
                <a:gd name="T1" fmla="*/ 11 h 78"/>
                <a:gd name="T2" fmla="*/ 47 w 58"/>
                <a:gd name="T3" fmla="*/ 20 h 78"/>
                <a:gd name="T4" fmla="*/ 54 w 58"/>
                <a:gd name="T5" fmla="*/ 41 h 78"/>
                <a:gd name="T6" fmla="*/ 56 w 58"/>
                <a:gd name="T7" fmla="*/ 61 h 78"/>
                <a:gd name="T8" fmla="*/ 42 w 58"/>
                <a:gd name="T9" fmla="*/ 73 h 78"/>
                <a:gd name="T10" fmla="*/ 10 w 58"/>
                <a:gd name="T11" fmla="*/ 65 h 78"/>
                <a:gd name="T12" fmla="*/ 4 w 58"/>
                <a:gd name="T13" fmla="*/ 47 h 78"/>
                <a:gd name="T14" fmla="*/ 7 w 58"/>
                <a:gd name="T15" fmla="*/ 45 h 78"/>
                <a:gd name="T16" fmla="*/ 5 w 58"/>
                <a:gd name="T17" fmla="*/ 39 h 78"/>
                <a:gd name="T18" fmla="*/ 10 w 58"/>
                <a:gd name="T19" fmla="*/ 25 h 78"/>
                <a:gd name="T20" fmla="*/ 40 w 58"/>
                <a:gd name="T21" fmla="*/ 41 h 78"/>
                <a:gd name="T22" fmla="*/ 46 w 58"/>
                <a:gd name="T23" fmla="*/ 45 h 78"/>
                <a:gd name="T24" fmla="*/ 39 w 58"/>
                <a:gd name="T25" fmla="*/ 18 h 78"/>
                <a:gd name="T26" fmla="*/ 43 w 58"/>
                <a:gd name="T27" fmla="*/ 5 h 78"/>
                <a:gd name="T28" fmla="*/ 58 w 58"/>
                <a:gd name="T29" fmla="*/ 11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8" h="78">
                  <a:moveTo>
                    <a:pt x="58" y="11"/>
                  </a:moveTo>
                  <a:cubicBezTo>
                    <a:pt x="58" y="19"/>
                    <a:pt x="45" y="10"/>
                    <a:pt x="47" y="20"/>
                  </a:cubicBezTo>
                  <a:cubicBezTo>
                    <a:pt x="49" y="27"/>
                    <a:pt x="50" y="36"/>
                    <a:pt x="54" y="41"/>
                  </a:cubicBezTo>
                  <a:cubicBezTo>
                    <a:pt x="58" y="46"/>
                    <a:pt x="56" y="54"/>
                    <a:pt x="56" y="61"/>
                  </a:cubicBezTo>
                  <a:cubicBezTo>
                    <a:pt x="53" y="66"/>
                    <a:pt x="47" y="70"/>
                    <a:pt x="42" y="73"/>
                  </a:cubicBezTo>
                  <a:cubicBezTo>
                    <a:pt x="31" y="72"/>
                    <a:pt x="15" y="78"/>
                    <a:pt x="10" y="65"/>
                  </a:cubicBezTo>
                  <a:cubicBezTo>
                    <a:pt x="8" y="59"/>
                    <a:pt x="4" y="53"/>
                    <a:pt x="4" y="47"/>
                  </a:cubicBezTo>
                  <a:cubicBezTo>
                    <a:pt x="5" y="46"/>
                    <a:pt x="6" y="46"/>
                    <a:pt x="7" y="45"/>
                  </a:cubicBezTo>
                  <a:cubicBezTo>
                    <a:pt x="7" y="43"/>
                    <a:pt x="5" y="41"/>
                    <a:pt x="5" y="39"/>
                  </a:cubicBezTo>
                  <a:cubicBezTo>
                    <a:pt x="17" y="36"/>
                    <a:pt x="0" y="26"/>
                    <a:pt x="10" y="25"/>
                  </a:cubicBezTo>
                  <a:cubicBezTo>
                    <a:pt x="19" y="34"/>
                    <a:pt x="33" y="31"/>
                    <a:pt x="40" y="41"/>
                  </a:cubicBezTo>
                  <a:cubicBezTo>
                    <a:pt x="42" y="42"/>
                    <a:pt x="44" y="44"/>
                    <a:pt x="46" y="45"/>
                  </a:cubicBezTo>
                  <a:cubicBezTo>
                    <a:pt x="44" y="36"/>
                    <a:pt x="40" y="27"/>
                    <a:pt x="39" y="18"/>
                  </a:cubicBezTo>
                  <a:cubicBezTo>
                    <a:pt x="38" y="13"/>
                    <a:pt x="39" y="8"/>
                    <a:pt x="43" y="5"/>
                  </a:cubicBezTo>
                  <a:cubicBezTo>
                    <a:pt x="49" y="0"/>
                    <a:pt x="55" y="7"/>
                    <a:pt x="58" y="11"/>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21" name="Freeform 75"/>
            <p:cNvSpPr>
              <a:spLocks/>
            </p:cNvSpPr>
            <p:nvPr userDrawn="1"/>
          </p:nvSpPr>
          <p:spPr bwMode="auto">
            <a:xfrm>
              <a:off x="4259263" y="1139825"/>
              <a:ext cx="11113" cy="11113"/>
            </a:xfrm>
            <a:custGeom>
              <a:avLst/>
              <a:gdLst>
                <a:gd name="T0" fmla="*/ 12 w 13"/>
                <a:gd name="T1" fmla="*/ 4 h 13"/>
                <a:gd name="T2" fmla="*/ 8 w 13"/>
                <a:gd name="T3" fmla="*/ 12 h 13"/>
                <a:gd name="T4" fmla="*/ 1 w 13"/>
                <a:gd name="T5" fmla="*/ 7 h 13"/>
                <a:gd name="T6" fmla="*/ 5 w 13"/>
                <a:gd name="T7" fmla="*/ 0 h 13"/>
                <a:gd name="T8" fmla="*/ 12 w 13"/>
                <a:gd name="T9" fmla="*/ 4 h 13"/>
              </a:gdLst>
              <a:ahLst/>
              <a:cxnLst>
                <a:cxn ang="0">
                  <a:pos x="T0" y="T1"/>
                </a:cxn>
                <a:cxn ang="0">
                  <a:pos x="T2" y="T3"/>
                </a:cxn>
                <a:cxn ang="0">
                  <a:pos x="T4" y="T5"/>
                </a:cxn>
                <a:cxn ang="0">
                  <a:pos x="T6" y="T7"/>
                </a:cxn>
                <a:cxn ang="0">
                  <a:pos x="T8" y="T9"/>
                </a:cxn>
              </a:cxnLst>
              <a:rect l="0" t="0" r="r" b="b"/>
              <a:pathLst>
                <a:path w="13" h="13">
                  <a:moveTo>
                    <a:pt x="12" y="4"/>
                  </a:moveTo>
                  <a:cubicBezTo>
                    <a:pt x="13" y="7"/>
                    <a:pt x="10" y="10"/>
                    <a:pt x="8" y="12"/>
                  </a:cubicBezTo>
                  <a:cubicBezTo>
                    <a:pt x="5" y="13"/>
                    <a:pt x="3" y="9"/>
                    <a:pt x="1" y="7"/>
                  </a:cubicBezTo>
                  <a:cubicBezTo>
                    <a:pt x="0" y="4"/>
                    <a:pt x="3" y="2"/>
                    <a:pt x="5" y="0"/>
                  </a:cubicBezTo>
                  <a:cubicBezTo>
                    <a:pt x="8" y="0"/>
                    <a:pt x="11" y="1"/>
                    <a:pt x="12"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22" name="Freeform 76"/>
            <p:cNvSpPr>
              <a:spLocks/>
            </p:cNvSpPr>
            <p:nvPr userDrawn="1"/>
          </p:nvSpPr>
          <p:spPr bwMode="auto">
            <a:xfrm>
              <a:off x="4440238" y="1143000"/>
              <a:ext cx="17463" cy="42863"/>
            </a:xfrm>
            <a:custGeom>
              <a:avLst/>
              <a:gdLst>
                <a:gd name="T0" fmla="*/ 18 w 23"/>
                <a:gd name="T1" fmla="*/ 4 h 54"/>
                <a:gd name="T2" fmla="*/ 14 w 23"/>
                <a:gd name="T3" fmla="*/ 46 h 54"/>
                <a:gd name="T4" fmla="*/ 10 w 23"/>
                <a:gd name="T5" fmla="*/ 54 h 54"/>
                <a:gd name="T6" fmla="*/ 12 w 23"/>
                <a:gd name="T7" fmla="*/ 5 h 54"/>
                <a:gd name="T8" fmla="*/ 18 w 23"/>
                <a:gd name="T9" fmla="*/ 4 h 54"/>
              </a:gdLst>
              <a:ahLst/>
              <a:cxnLst>
                <a:cxn ang="0">
                  <a:pos x="T0" y="T1"/>
                </a:cxn>
                <a:cxn ang="0">
                  <a:pos x="T2" y="T3"/>
                </a:cxn>
                <a:cxn ang="0">
                  <a:pos x="T4" y="T5"/>
                </a:cxn>
                <a:cxn ang="0">
                  <a:pos x="T6" y="T7"/>
                </a:cxn>
                <a:cxn ang="0">
                  <a:pos x="T8" y="T9"/>
                </a:cxn>
              </a:cxnLst>
              <a:rect l="0" t="0" r="r" b="b"/>
              <a:pathLst>
                <a:path w="23" h="54">
                  <a:moveTo>
                    <a:pt x="18" y="4"/>
                  </a:moveTo>
                  <a:cubicBezTo>
                    <a:pt x="23" y="18"/>
                    <a:pt x="21" y="34"/>
                    <a:pt x="14" y="46"/>
                  </a:cubicBezTo>
                  <a:cubicBezTo>
                    <a:pt x="13" y="49"/>
                    <a:pt x="14" y="54"/>
                    <a:pt x="10" y="54"/>
                  </a:cubicBezTo>
                  <a:cubicBezTo>
                    <a:pt x="0" y="40"/>
                    <a:pt x="8" y="20"/>
                    <a:pt x="12" y="5"/>
                  </a:cubicBezTo>
                  <a:cubicBezTo>
                    <a:pt x="12" y="1"/>
                    <a:pt x="17" y="0"/>
                    <a:pt x="18"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23" name="Freeform 77"/>
            <p:cNvSpPr>
              <a:spLocks/>
            </p:cNvSpPr>
            <p:nvPr userDrawn="1"/>
          </p:nvSpPr>
          <p:spPr bwMode="auto">
            <a:xfrm>
              <a:off x="4702175" y="1144588"/>
              <a:ext cx="12700" cy="38100"/>
            </a:xfrm>
            <a:custGeom>
              <a:avLst/>
              <a:gdLst>
                <a:gd name="T0" fmla="*/ 11 w 17"/>
                <a:gd name="T1" fmla="*/ 10 h 48"/>
                <a:gd name="T2" fmla="*/ 12 w 17"/>
                <a:gd name="T3" fmla="*/ 45 h 48"/>
                <a:gd name="T4" fmla="*/ 9 w 17"/>
                <a:gd name="T5" fmla="*/ 48 h 48"/>
                <a:gd name="T6" fmla="*/ 0 w 17"/>
                <a:gd name="T7" fmla="*/ 21 h 48"/>
                <a:gd name="T8" fmla="*/ 5 w 17"/>
                <a:gd name="T9" fmla="*/ 1 h 48"/>
                <a:gd name="T10" fmla="*/ 11 w 17"/>
                <a:gd name="T11" fmla="*/ 10 h 48"/>
              </a:gdLst>
              <a:ahLst/>
              <a:cxnLst>
                <a:cxn ang="0">
                  <a:pos x="T0" y="T1"/>
                </a:cxn>
                <a:cxn ang="0">
                  <a:pos x="T2" y="T3"/>
                </a:cxn>
                <a:cxn ang="0">
                  <a:pos x="T4" y="T5"/>
                </a:cxn>
                <a:cxn ang="0">
                  <a:pos x="T6" y="T7"/>
                </a:cxn>
                <a:cxn ang="0">
                  <a:pos x="T8" y="T9"/>
                </a:cxn>
                <a:cxn ang="0">
                  <a:pos x="T10" y="T11"/>
                </a:cxn>
              </a:cxnLst>
              <a:rect l="0" t="0" r="r" b="b"/>
              <a:pathLst>
                <a:path w="17" h="48">
                  <a:moveTo>
                    <a:pt x="11" y="10"/>
                  </a:moveTo>
                  <a:cubicBezTo>
                    <a:pt x="17" y="20"/>
                    <a:pt x="17" y="34"/>
                    <a:pt x="12" y="45"/>
                  </a:cubicBezTo>
                  <a:lnTo>
                    <a:pt x="9" y="48"/>
                  </a:lnTo>
                  <a:cubicBezTo>
                    <a:pt x="5" y="39"/>
                    <a:pt x="1" y="31"/>
                    <a:pt x="0" y="21"/>
                  </a:cubicBezTo>
                  <a:cubicBezTo>
                    <a:pt x="2" y="14"/>
                    <a:pt x="4" y="8"/>
                    <a:pt x="5" y="1"/>
                  </a:cubicBezTo>
                  <a:cubicBezTo>
                    <a:pt x="10" y="0"/>
                    <a:pt x="10" y="7"/>
                    <a:pt x="11" y="1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24" name="Freeform 78"/>
            <p:cNvSpPr>
              <a:spLocks/>
            </p:cNvSpPr>
            <p:nvPr userDrawn="1"/>
          </p:nvSpPr>
          <p:spPr bwMode="auto">
            <a:xfrm>
              <a:off x="4256088" y="1149350"/>
              <a:ext cx="36513" cy="19050"/>
            </a:xfrm>
            <a:custGeom>
              <a:avLst/>
              <a:gdLst>
                <a:gd name="T0" fmla="*/ 47 w 47"/>
                <a:gd name="T1" fmla="*/ 7 h 24"/>
                <a:gd name="T2" fmla="*/ 34 w 47"/>
                <a:gd name="T3" fmla="*/ 16 h 24"/>
                <a:gd name="T4" fmla="*/ 0 w 47"/>
                <a:gd name="T5" fmla="*/ 22 h 24"/>
                <a:gd name="T6" fmla="*/ 43 w 47"/>
                <a:gd name="T7" fmla="*/ 4 h 24"/>
                <a:gd name="T8" fmla="*/ 47 w 47"/>
                <a:gd name="T9" fmla="*/ 7 h 24"/>
              </a:gdLst>
              <a:ahLst/>
              <a:cxnLst>
                <a:cxn ang="0">
                  <a:pos x="T0" y="T1"/>
                </a:cxn>
                <a:cxn ang="0">
                  <a:pos x="T2" y="T3"/>
                </a:cxn>
                <a:cxn ang="0">
                  <a:pos x="T4" y="T5"/>
                </a:cxn>
                <a:cxn ang="0">
                  <a:pos x="T6" y="T7"/>
                </a:cxn>
                <a:cxn ang="0">
                  <a:pos x="T8" y="T9"/>
                </a:cxn>
              </a:cxnLst>
              <a:rect l="0" t="0" r="r" b="b"/>
              <a:pathLst>
                <a:path w="47" h="24">
                  <a:moveTo>
                    <a:pt x="47" y="7"/>
                  </a:moveTo>
                  <a:cubicBezTo>
                    <a:pt x="44" y="11"/>
                    <a:pt x="38" y="13"/>
                    <a:pt x="34" y="16"/>
                  </a:cubicBezTo>
                  <a:cubicBezTo>
                    <a:pt x="25" y="23"/>
                    <a:pt x="11" y="24"/>
                    <a:pt x="0" y="22"/>
                  </a:cubicBezTo>
                  <a:cubicBezTo>
                    <a:pt x="10" y="8"/>
                    <a:pt x="25" y="0"/>
                    <a:pt x="43" y="4"/>
                  </a:cubicBezTo>
                  <a:cubicBezTo>
                    <a:pt x="44" y="6"/>
                    <a:pt x="46" y="5"/>
                    <a:pt x="47" y="7"/>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25" name="Freeform 79"/>
            <p:cNvSpPr>
              <a:spLocks/>
            </p:cNvSpPr>
            <p:nvPr userDrawn="1"/>
          </p:nvSpPr>
          <p:spPr bwMode="auto">
            <a:xfrm>
              <a:off x="4165600" y="1166813"/>
              <a:ext cx="28575" cy="34925"/>
            </a:xfrm>
            <a:custGeom>
              <a:avLst/>
              <a:gdLst>
                <a:gd name="T0" fmla="*/ 4 w 35"/>
                <a:gd name="T1" fmla="*/ 0 h 44"/>
                <a:gd name="T2" fmla="*/ 30 w 35"/>
                <a:gd name="T3" fmla="*/ 37 h 44"/>
                <a:gd name="T4" fmla="*/ 34 w 35"/>
                <a:gd name="T5" fmla="*/ 42 h 44"/>
                <a:gd name="T6" fmla="*/ 24 w 35"/>
                <a:gd name="T7" fmla="*/ 40 h 44"/>
                <a:gd name="T8" fmla="*/ 1 w 35"/>
                <a:gd name="T9" fmla="*/ 1 h 44"/>
                <a:gd name="T10" fmla="*/ 4 w 35"/>
                <a:gd name="T11" fmla="*/ 0 h 44"/>
              </a:gdLst>
              <a:ahLst/>
              <a:cxnLst>
                <a:cxn ang="0">
                  <a:pos x="T0" y="T1"/>
                </a:cxn>
                <a:cxn ang="0">
                  <a:pos x="T2" y="T3"/>
                </a:cxn>
                <a:cxn ang="0">
                  <a:pos x="T4" y="T5"/>
                </a:cxn>
                <a:cxn ang="0">
                  <a:pos x="T6" y="T7"/>
                </a:cxn>
                <a:cxn ang="0">
                  <a:pos x="T8" y="T9"/>
                </a:cxn>
                <a:cxn ang="0">
                  <a:pos x="T10" y="T11"/>
                </a:cxn>
              </a:cxnLst>
              <a:rect l="0" t="0" r="r" b="b"/>
              <a:pathLst>
                <a:path w="35" h="44">
                  <a:moveTo>
                    <a:pt x="4" y="0"/>
                  </a:moveTo>
                  <a:cubicBezTo>
                    <a:pt x="18" y="9"/>
                    <a:pt x="22" y="23"/>
                    <a:pt x="30" y="37"/>
                  </a:cubicBezTo>
                  <a:cubicBezTo>
                    <a:pt x="32" y="38"/>
                    <a:pt x="35" y="39"/>
                    <a:pt x="34" y="42"/>
                  </a:cubicBezTo>
                  <a:cubicBezTo>
                    <a:pt x="31" y="44"/>
                    <a:pt x="28" y="40"/>
                    <a:pt x="24" y="40"/>
                  </a:cubicBezTo>
                  <a:cubicBezTo>
                    <a:pt x="9" y="34"/>
                    <a:pt x="0" y="18"/>
                    <a:pt x="1" y="1"/>
                  </a:cubicBezTo>
                  <a:cubicBezTo>
                    <a:pt x="1" y="0"/>
                    <a:pt x="3" y="0"/>
                    <a:pt x="4" y="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26" name="Freeform 80"/>
            <p:cNvSpPr>
              <a:spLocks/>
            </p:cNvSpPr>
            <p:nvPr userDrawn="1"/>
          </p:nvSpPr>
          <p:spPr bwMode="auto">
            <a:xfrm>
              <a:off x="4687888" y="1171575"/>
              <a:ext cx="11113" cy="11113"/>
            </a:xfrm>
            <a:custGeom>
              <a:avLst/>
              <a:gdLst>
                <a:gd name="T0" fmla="*/ 14 w 14"/>
                <a:gd name="T1" fmla="*/ 5 h 15"/>
                <a:gd name="T2" fmla="*/ 10 w 14"/>
                <a:gd name="T3" fmla="*/ 14 h 15"/>
                <a:gd name="T4" fmla="*/ 1 w 14"/>
                <a:gd name="T5" fmla="*/ 10 h 15"/>
                <a:gd name="T6" fmla="*/ 3 w 14"/>
                <a:gd name="T7" fmla="*/ 3 h 15"/>
                <a:gd name="T8" fmla="*/ 14 w 14"/>
                <a:gd name="T9" fmla="*/ 5 h 15"/>
              </a:gdLst>
              <a:ahLst/>
              <a:cxnLst>
                <a:cxn ang="0">
                  <a:pos x="T0" y="T1"/>
                </a:cxn>
                <a:cxn ang="0">
                  <a:pos x="T2" y="T3"/>
                </a:cxn>
                <a:cxn ang="0">
                  <a:pos x="T4" y="T5"/>
                </a:cxn>
                <a:cxn ang="0">
                  <a:pos x="T6" y="T7"/>
                </a:cxn>
                <a:cxn ang="0">
                  <a:pos x="T8" y="T9"/>
                </a:cxn>
              </a:cxnLst>
              <a:rect l="0" t="0" r="r" b="b"/>
              <a:pathLst>
                <a:path w="14" h="15">
                  <a:moveTo>
                    <a:pt x="14" y="5"/>
                  </a:moveTo>
                  <a:cubicBezTo>
                    <a:pt x="14" y="9"/>
                    <a:pt x="13" y="13"/>
                    <a:pt x="10" y="14"/>
                  </a:cubicBezTo>
                  <a:cubicBezTo>
                    <a:pt x="6" y="15"/>
                    <a:pt x="3" y="13"/>
                    <a:pt x="1" y="10"/>
                  </a:cubicBezTo>
                  <a:cubicBezTo>
                    <a:pt x="0" y="7"/>
                    <a:pt x="3" y="5"/>
                    <a:pt x="3" y="3"/>
                  </a:cubicBezTo>
                  <a:cubicBezTo>
                    <a:pt x="6" y="0"/>
                    <a:pt x="12" y="2"/>
                    <a:pt x="14" y="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27" name="Freeform 81"/>
            <p:cNvSpPr>
              <a:spLocks/>
            </p:cNvSpPr>
            <p:nvPr userDrawn="1"/>
          </p:nvSpPr>
          <p:spPr bwMode="auto">
            <a:xfrm>
              <a:off x="4662488" y="914400"/>
              <a:ext cx="231775" cy="358775"/>
            </a:xfrm>
            <a:custGeom>
              <a:avLst/>
              <a:gdLst>
                <a:gd name="T0" fmla="*/ 206 w 292"/>
                <a:gd name="T1" fmla="*/ 350 h 453"/>
                <a:gd name="T2" fmla="*/ 209 w 292"/>
                <a:gd name="T3" fmla="*/ 329 h 453"/>
                <a:gd name="T4" fmla="*/ 210 w 292"/>
                <a:gd name="T5" fmla="*/ 321 h 453"/>
                <a:gd name="T6" fmla="*/ 252 w 292"/>
                <a:gd name="T7" fmla="*/ 313 h 453"/>
                <a:gd name="T8" fmla="*/ 271 w 292"/>
                <a:gd name="T9" fmla="*/ 318 h 453"/>
                <a:gd name="T10" fmla="*/ 280 w 292"/>
                <a:gd name="T11" fmla="*/ 316 h 453"/>
                <a:gd name="T12" fmla="*/ 285 w 292"/>
                <a:gd name="T13" fmla="*/ 284 h 453"/>
                <a:gd name="T14" fmla="*/ 281 w 292"/>
                <a:gd name="T15" fmla="*/ 273 h 453"/>
                <a:gd name="T16" fmla="*/ 278 w 292"/>
                <a:gd name="T17" fmla="*/ 265 h 453"/>
                <a:gd name="T18" fmla="*/ 272 w 292"/>
                <a:gd name="T19" fmla="*/ 255 h 453"/>
                <a:gd name="T20" fmla="*/ 242 w 292"/>
                <a:gd name="T21" fmla="*/ 215 h 453"/>
                <a:gd name="T22" fmla="*/ 162 w 292"/>
                <a:gd name="T23" fmla="*/ 166 h 453"/>
                <a:gd name="T24" fmla="*/ 76 w 292"/>
                <a:gd name="T25" fmla="*/ 179 h 453"/>
                <a:gd name="T26" fmla="*/ 61 w 292"/>
                <a:gd name="T27" fmla="*/ 163 h 453"/>
                <a:gd name="T28" fmla="*/ 68 w 292"/>
                <a:gd name="T29" fmla="*/ 123 h 453"/>
                <a:gd name="T30" fmla="*/ 78 w 292"/>
                <a:gd name="T31" fmla="*/ 97 h 453"/>
                <a:gd name="T32" fmla="*/ 94 w 292"/>
                <a:gd name="T33" fmla="*/ 32 h 453"/>
                <a:gd name="T34" fmla="*/ 73 w 292"/>
                <a:gd name="T35" fmla="*/ 2 h 453"/>
                <a:gd name="T36" fmla="*/ 53 w 292"/>
                <a:gd name="T37" fmla="*/ 6 h 453"/>
                <a:gd name="T38" fmla="*/ 28 w 292"/>
                <a:gd name="T39" fmla="*/ 28 h 453"/>
                <a:gd name="T40" fmla="*/ 38 w 292"/>
                <a:gd name="T41" fmla="*/ 32 h 453"/>
                <a:gd name="T42" fmla="*/ 62 w 292"/>
                <a:gd name="T43" fmla="*/ 37 h 453"/>
                <a:gd name="T44" fmla="*/ 47 w 292"/>
                <a:gd name="T45" fmla="*/ 76 h 453"/>
                <a:gd name="T46" fmla="*/ 12 w 292"/>
                <a:gd name="T47" fmla="*/ 135 h 453"/>
                <a:gd name="T48" fmla="*/ 11 w 292"/>
                <a:gd name="T49" fmla="*/ 134 h 453"/>
                <a:gd name="T50" fmla="*/ 13 w 292"/>
                <a:gd name="T51" fmla="*/ 227 h 453"/>
                <a:gd name="T52" fmla="*/ 62 w 292"/>
                <a:gd name="T53" fmla="*/ 277 h 453"/>
                <a:gd name="T54" fmla="*/ 105 w 292"/>
                <a:gd name="T55" fmla="*/ 290 h 453"/>
                <a:gd name="T56" fmla="*/ 119 w 292"/>
                <a:gd name="T57" fmla="*/ 304 h 453"/>
                <a:gd name="T58" fmla="*/ 113 w 292"/>
                <a:gd name="T59" fmla="*/ 341 h 453"/>
                <a:gd name="T60" fmla="*/ 103 w 292"/>
                <a:gd name="T61" fmla="*/ 362 h 453"/>
                <a:gd name="T62" fmla="*/ 64 w 292"/>
                <a:gd name="T63" fmla="*/ 426 h 453"/>
                <a:gd name="T64" fmla="*/ 49 w 292"/>
                <a:gd name="T65" fmla="*/ 433 h 453"/>
                <a:gd name="T66" fmla="*/ 36 w 292"/>
                <a:gd name="T67" fmla="*/ 435 h 453"/>
                <a:gd name="T68" fmla="*/ 0 w 292"/>
                <a:gd name="T69" fmla="*/ 448 h 453"/>
                <a:gd name="T70" fmla="*/ 3 w 292"/>
                <a:gd name="T71" fmla="*/ 450 h 453"/>
                <a:gd name="T72" fmla="*/ 76 w 292"/>
                <a:gd name="T73" fmla="*/ 451 h 453"/>
                <a:gd name="T74" fmla="*/ 82 w 292"/>
                <a:gd name="T75" fmla="*/ 444 h 453"/>
                <a:gd name="T76" fmla="*/ 87 w 292"/>
                <a:gd name="T77" fmla="*/ 427 h 453"/>
                <a:gd name="T78" fmla="*/ 97 w 292"/>
                <a:gd name="T79" fmla="*/ 403 h 453"/>
                <a:gd name="T80" fmla="*/ 123 w 292"/>
                <a:gd name="T81" fmla="*/ 357 h 453"/>
                <a:gd name="T82" fmla="*/ 135 w 292"/>
                <a:gd name="T83" fmla="*/ 338 h 453"/>
                <a:gd name="T84" fmla="*/ 146 w 292"/>
                <a:gd name="T85" fmla="*/ 316 h 453"/>
                <a:gd name="T86" fmla="*/ 153 w 292"/>
                <a:gd name="T87" fmla="*/ 306 h 453"/>
                <a:gd name="T88" fmla="*/ 149 w 292"/>
                <a:gd name="T89" fmla="*/ 298 h 453"/>
                <a:gd name="T90" fmla="*/ 159 w 292"/>
                <a:gd name="T91" fmla="*/ 296 h 453"/>
                <a:gd name="T92" fmla="*/ 181 w 292"/>
                <a:gd name="T93" fmla="*/ 321 h 453"/>
                <a:gd name="T94" fmla="*/ 184 w 292"/>
                <a:gd name="T95" fmla="*/ 331 h 453"/>
                <a:gd name="T96" fmla="*/ 185 w 292"/>
                <a:gd name="T97" fmla="*/ 335 h 453"/>
                <a:gd name="T98" fmla="*/ 185 w 292"/>
                <a:gd name="T99" fmla="*/ 348 h 453"/>
                <a:gd name="T100" fmla="*/ 186 w 292"/>
                <a:gd name="T101" fmla="*/ 359 h 453"/>
                <a:gd name="T102" fmla="*/ 183 w 292"/>
                <a:gd name="T103" fmla="*/ 415 h 453"/>
                <a:gd name="T104" fmla="*/ 133 w 292"/>
                <a:gd name="T105" fmla="*/ 439 h 453"/>
                <a:gd name="T106" fmla="*/ 120 w 292"/>
                <a:gd name="T107" fmla="*/ 448 h 453"/>
                <a:gd name="T108" fmla="*/ 191 w 292"/>
                <a:gd name="T109" fmla="*/ 450 h 453"/>
                <a:gd name="T110" fmla="*/ 197 w 292"/>
                <a:gd name="T111" fmla="*/ 442 h 453"/>
                <a:gd name="T112" fmla="*/ 201 w 292"/>
                <a:gd name="T113" fmla="*/ 427 h 453"/>
                <a:gd name="T114" fmla="*/ 200 w 292"/>
                <a:gd name="T115" fmla="*/ 406 h 453"/>
                <a:gd name="T116" fmla="*/ 200 w 292"/>
                <a:gd name="T117" fmla="*/ 399 h 453"/>
                <a:gd name="T118" fmla="*/ 204 w 292"/>
                <a:gd name="T119" fmla="*/ 364 h 453"/>
                <a:gd name="T120" fmla="*/ 206 w 292"/>
                <a:gd name="T121" fmla="*/ 35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2" h="453">
                  <a:moveTo>
                    <a:pt x="206" y="350"/>
                  </a:moveTo>
                  <a:cubicBezTo>
                    <a:pt x="206" y="342"/>
                    <a:pt x="208" y="335"/>
                    <a:pt x="209" y="329"/>
                  </a:cubicBezTo>
                  <a:cubicBezTo>
                    <a:pt x="210" y="326"/>
                    <a:pt x="210" y="324"/>
                    <a:pt x="210" y="321"/>
                  </a:cubicBezTo>
                  <a:cubicBezTo>
                    <a:pt x="219" y="308"/>
                    <a:pt x="238" y="312"/>
                    <a:pt x="252" y="313"/>
                  </a:cubicBezTo>
                  <a:cubicBezTo>
                    <a:pt x="258" y="316"/>
                    <a:pt x="265" y="316"/>
                    <a:pt x="271" y="318"/>
                  </a:cubicBezTo>
                  <a:cubicBezTo>
                    <a:pt x="273" y="316"/>
                    <a:pt x="277" y="315"/>
                    <a:pt x="280" y="316"/>
                  </a:cubicBezTo>
                  <a:cubicBezTo>
                    <a:pt x="292" y="309"/>
                    <a:pt x="284" y="295"/>
                    <a:pt x="285" y="284"/>
                  </a:cubicBezTo>
                  <a:lnTo>
                    <a:pt x="281" y="273"/>
                  </a:lnTo>
                  <a:cubicBezTo>
                    <a:pt x="279" y="270"/>
                    <a:pt x="278" y="268"/>
                    <a:pt x="278" y="265"/>
                  </a:cubicBezTo>
                  <a:cubicBezTo>
                    <a:pt x="275" y="262"/>
                    <a:pt x="274" y="258"/>
                    <a:pt x="272" y="255"/>
                  </a:cubicBezTo>
                  <a:cubicBezTo>
                    <a:pt x="265" y="238"/>
                    <a:pt x="253" y="229"/>
                    <a:pt x="242" y="215"/>
                  </a:cubicBezTo>
                  <a:cubicBezTo>
                    <a:pt x="223" y="190"/>
                    <a:pt x="193" y="176"/>
                    <a:pt x="162" y="166"/>
                  </a:cubicBezTo>
                  <a:cubicBezTo>
                    <a:pt x="133" y="156"/>
                    <a:pt x="102" y="169"/>
                    <a:pt x="76" y="179"/>
                  </a:cubicBezTo>
                  <a:cubicBezTo>
                    <a:pt x="67" y="177"/>
                    <a:pt x="63" y="170"/>
                    <a:pt x="61" y="163"/>
                  </a:cubicBezTo>
                  <a:cubicBezTo>
                    <a:pt x="59" y="148"/>
                    <a:pt x="62" y="134"/>
                    <a:pt x="68" y="123"/>
                  </a:cubicBezTo>
                  <a:cubicBezTo>
                    <a:pt x="69" y="113"/>
                    <a:pt x="76" y="106"/>
                    <a:pt x="78" y="97"/>
                  </a:cubicBezTo>
                  <a:cubicBezTo>
                    <a:pt x="85" y="76"/>
                    <a:pt x="92" y="55"/>
                    <a:pt x="94" y="32"/>
                  </a:cubicBezTo>
                  <a:cubicBezTo>
                    <a:pt x="94" y="18"/>
                    <a:pt x="84" y="8"/>
                    <a:pt x="73" y="2"/>
                  </a:cubicBezTo>
                  <a:cubicBezTo>
                    <a:pt x="66" y="0"/>
                    <a:pt x="58" y="0"/>
                    <a:pt x="53" y="6"/>
                  </a:cubicBezTo>
                  <a:cubicBezTo>
                    <a:pt x="48" y="16"/>
                    <a:pt x="37" y="23"/>
                    <a:pt x="28" y="28"/>
                  </a:cubicBezTo>
                  <a:cubicBezTo>
                    <a:pt x="27" y="34"/>
                    <a:pt x="35" y="30"/>
                    <a:pt x="38" y="32"/>
                  </a:cubicBezTo>
                  <a:cubicBezTo>
                    <a:pt x="46" y="34"/>
                    <a:pt x="56" y="31"/>
                    <a:pt x="62" y="37"/>
                  </a:cubicBezTo>
                  <a:cubicBezTo>
                    <a:pt x="63" y="52"/>
                    <a:pt x="54" y="64"/>
                    <a:pt x="47" y="76"/>
                  </a:cubicBezTo>
                  <a:cubicBezTo>
                    <a:pt x="34" y="95"/>
                    <a:pt x="20" y="114"/>
                    <a:pt x="12" y="135"/>
                  </a:cubicBezTo>
                  <a:lnTo>
                    <a:pt x="11" y="134"/>
                  </a:lnTo>
                  <a:lnTo>
                    <a:pt x="13" y="227"/>
                  </a:lnTo>
                  <a:cubicBezTo>
                    <a:pt x="25" y="247"/>
                    <a:pt x="40" y="269"/>
                    <a:pt x="62" y="277"/>
                  </a:cubicBezTo>
                  <a:cubicBezTo>
                    <a:pt x="74" y="287"/>
                    <a:pt x="89" y="299"/>
                    <a:pt x="105" y="290"/>
                  </a:cubicBezTo>
                  <a:cubicBezTo>
                    <a:pt x="114" y="287"/>
                    <a:pt x="115" y="299"/>
                    <a:pt x="119" y="304"/>
                  </a:cubicBezTo>
                  <a:cubicBezTo>
                    <a:pt x="124" y="318"/>
                    <a:pt x="113" y="328"/>
                    <a:pt x="113" y="341"/>
                  </a:cubicBezTo>
                  <a:lnTo>
                    <a:pt x="103" y="362"/>
                  </a:lnTo>
                  <a:cubicBezTo>
                    <a:pt x="91" y="384"/>
                    <a:pt x="81" y="408"/>
                    <a:pt x="64" y="426"/>
                  </a:cubicBezTo>
                  <a:cubicBezTo>
                    <a:pt x="58" y="426"/>
                    <a:pt x="55" y="432"/>
                    <a:pt x="49" y="433"/>
                  </a:cubicBezTo>
                  <a:cubicBezTo>
                    <a:pt x="46" y="437"/>
                    <a:pt x="40" y="434"/>
                    <a:pt x="36" y="435"/>
                  </a:cubicBezTo>
                  <a:cubicBezTo>
                    <a:pt x="25" y="440"/>
                    <a:pt x="8" y="437"/>
                    <a:pt x="0" y="448"/>
                  </a:cubicBezTo>
                  <a:cubicBezTo>
                    <a:pt x="1" y="450"/>
                    <a:pt x="2" y="450"/>
                    <a:pt x="3" y="450"/>
                  </a:cubicBezTo>
                  <a:cubicBezTo>
                    <a:pt x="26" y="451"/>
                    <a:pt x="52" y="452"/>
                    <a:pt x="76" y="451"/>
                  </a:cubicBezTo>
                  <a:cubicBezTo>
                    <a:pt x="79" y="450"/>
                    <a:pt x="82" y="447"/>
                    <a:pt x="82" y="444"/>
                  </a:cubicBezTo>
                  <a:cubicBezTo>
                    <a:pt x="79" y="437"/>
                    <a:pt x="84" y="432"/>
                    <a:pt x="87" y="427"/>
                  </a:cubicBezTo>
                  <a:cubicBezTo>
                    <a:pt x="88" y="418"/>
                    <a:pt x="94" y="412"/>
                    <a:pt x="97" y="403"/>
                  </a:cubicBezTo>
                  <a:cubicBezTo>
                    <a:pt x="105" y="388"/>
                    <a:pt x="114" y="372"/>
                    <a:pt x="123" y="357"/>
                  </a:cubicBezTo>
                  <a:lnTo>
                    <a:pt x="135" y="338"/>
                  </a:lnTo>
                  <a:cubicBezTo>
                    <a:pt x="137" y="331"/>
                    <a:pt x="142" y="323"/>
                    <a:pt x="146" y="316"/>
                  </a:cubicBezTo>
                  <a:cubicBezTo>
                    <a:pt x="149" y="313"/>
                    <a:pt x="151" y="310"/>
                    <a:pt x="153" y="306"/>
                  </a:cubicBezTo>
                  <a:cubicBezTo>
                    <a:pt x="153" y="302"/>
                    <a:pt x="151" y="301"/>
                    <a:pt x="149" y="298"/>
                  </a:cubicBezTo>
                  <a:cubicBezTo>
                    <a:pt x="152" y="296"/>
                    <a:pt x="156" y="296"/>
                    <a:pt x="159" y="296"/>
                  </a:cubicBezTo>
                  <a:cubicBezTo>
                    <a:pt x="169" y="301"/>
                    <a:pt x="179" y="310"/>
                    <a:pt x="181" y="321"/>
                  </a:cubicBezTo>
                  <a:lnTo>
                    <a:pt x="184" y="331"/>
                  </a:lnTo>
                  <a:lnTo>
                    <a:pt x="185" y="335"/>
                  </a:lnTo>
                  <a:lnTo>
                    <a:pt x="185" y="348"/>
                  </a:lnTo>
                  <a:lnTo>
                    <a:pt x="186" y="359"/>
                  </a:lnTo>
                  <a:cubicBezTo>
                    <a:pt x="188" y="378"/>
                    <a:pt x="185" y="396"/>
                    <a:pt x="183" y="415"/>
                  </a:cubicBezTo>
                  <a:cubicBezTo>
                    <a:pt x="176" y="437"/>
                    <a:pt x="151" y="434"/>
                    <a:pt x="133" y="439"/>
                  </a:cubicBezTo>
                  <a:cubicBezTo>
                    <a:pt x="128" y="442"/>
                    <a:pt x="120" y="441"/>
                    <a:pt x="120" y="448"/>
                  </a:cubicBezTo>
                  <a:cubicBezTo>
                    <a:pt x="142" y="453"/>
                    <a:pt x="167" y="450"/>
                    <a:pt x="191" y="450"/>
                  </a:cubicBezTo>
                  <a:cubicBezTo>
                    <a:pt x="195" y="448"/>
                    <a:pt x="195" y="445"/>
                    <a:pt x="197" y="442"/>
                  </a:cubicBezTo>
                  <a:cubicBezTo>
                    <a:pt x="198" y="437"/>
                    <a:pt x="203" y="432"/>
                    <a:pt x="201" y="427"/>
                  </a:cubicBezTo>
                  <a:cubicBezTo>
                    <a:pt x="197" y="422"/>
                    <a:pt x="201" y="413"/>
                    <a:pt x="200" y="406"/>
                  </a:cubicBezTo>
                  <a:cubicBezTo>
                    <a:pt x="201" y="404"/>
                    <a:pt x="201" y="402"/>
                    <a:pt x="200" y="399"/>
                  </a:cubicBezTo>
                  <a:cubicBezTo>
                    <a:pt x="203" y="388"/>
                    <a:pt x="202" y="375"/>
                    <a:pt x="204" y="364"/>
                  </a:cubicBezTo>
                  <a:lnTo>
                    <a:pt x="206" y="35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28" name="Freeform 82"/>
            <p:cNvSpPr>
              <a:spLocks/>
            </p:cNvSpPr>
            <p:nvPr userDrawn="1"/>
          </p:nvSpPr>
          <p:spPr bwMode="auto">
            <a:xfrm>
              <a:off x="4933950" y="1177925"/>
              <a:ext cx="39688" cy="36513"/>
            </a:xfrm>
            <a:custGeom>
              <a:avLst/>
              <a:gdLst>
                <a:gd name="T0" fmla="*/ 50 w 50"/>
                <a:gd name="T1" fmla="*/ 2 h 45"/>
                <a:gd name="T2" fmla="*/ 4 w 50"/>
                <a:gd name="T3" fmla="*/ 44 h 45"/>
                <a:gd name="T4" fmla="*/ 0 w 50"/>
                <a:gd name="T5" fmla="*/ 43 h 45"/>
                <a:gd name="T6" fmla="*/ 39 w 50"/>
                <a:gd name="T7" fmla="*/ 3 h 45"/>
                <a:gd name="T8" fmla="*/ 50 w 50"/>
                <a:gd name="T9" fmla="*/ 2 h 45"/>
              </a:gdLst>
              <a:ahLst/>
              <a:cxnLst>
                <a:cxn ang="0">
                  <a:pos x="T0" y="T1"/>
                </a:cxn>
                <a:cxn ang="0">
                  <a:pos x="T2" y="T3"/>
                </a:cxn>
                <a:cxn ang="0">
                  <a:pos x="T4" y="T5"/>
                </a:cxn>
                <a:cxn ang="0">
                  <a:pos x="T6" y="T7"/>
                </a:cxn>
                <a:cxn ang="0">
                  <a:pos x="T8" y="T9"/>
                </a:cxn>
              </a:cxnLst>
              <a:rect l="0" t="0" r="r" b="b"/>
              <a:pathLst>
                <a:path w="50" h="45">
                  <a:moveTo>
                    <a:pt x="50" y="2"/>
                  </a:moveTo>
                  <a:cubicBezTo>
                    <a:pt x="38" y="19"/>
                    <a:pt x="25" y="38"/>
                    <a:pt x="4" y="44"/>
                  </a:cubicBezTo>
                  <a:cubicBezTo>
                    <a:pt x="2" y="44"/>
                    <a:pt x="1" y="45"/>
                    <a:pt x="0" y="43"/>
                  </a:cubicBezTo>
                  <a:cubicBezTo>
                    <a:pt x="13" y="29"/>
                    <a:pt x="19" y="8"/>
                    <a:pt x="39" y="3"/>
                  </a:cubicBezTo>
                  <a:cubicBezTo>
                    <a:pt x="42" y="2"/>
                    <a:pt x="47" y="0"/>
                    <a:pt x="50" y="2"/>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29" name="Freeform 83"/>
            <p:cNvSpPr>
              <a:spLocks/>
            </p:cNvSpPr>
            <p:nvPr userDrawn="1"/>
          </p:nvSpPr>
          <p:spPr bwMode="auto">
            <a:xfrm>
              <a:off x="4144963" y="1189038"/>
              <a:ext cx="9525" cy="11113"/>
            </a:xfrm>
            <a:custGeom>
              <a:avLst/>
              <a:gdLst>
                <a:gd name="T0" fmla="*/ 13 w 13"/>
                <a:gd name="T1" fmla="*/ 6 h 13"/>
                <a:gd name="T2" fmla="*/ 9 w 13"/>
                <a:gd name="T3" fmla="*/ 12 h 13"/>
                <a:gd name="T4" fmla="*/ 1 w 13"/>
                <a:gd name="T5" fmla="*/ 8 h 13"/>
                <a:gd name="T6" fmla="*/ 6 w 13"/>
                <a:gd name="T7" fmla="*/ 0 h 13"/>
                <a:gd name="T8" fmla="*/ 13 w 13"/>
                <a:gd name="T9" fmla="*/ 6 h 13"/>
              </a:gdLst>
              <a:ahLst/>
              <a:cxnLst>
                <a:cxn ang="0">
                  <a:pos x="T0" y="T1"/>
                </a:cxn>
                <a:cxn ang="0">
                  <a:pos x="T2" y="T3"/>
                </a:cxn>
                <a:cxn ang="0">
                  <a:pos x="T4" y="T5"/>
                </a:cxn>
                <a:cxn ang="0">
                  <a:pos x="T6" y="T7"/>
                </a:cxn>
                <a:cxn ang="0">
                  <a:pos x="T8" y="T9"/>
                </a:cxn>
              </a:cxnLst>
              <a:rect l="0" t="0" r="r" b="b"/>
              <a:pathLst>
                <a:path w="13" h="13">
                  <a:moveTo>
                    <a:pt x="13" y="6"/>
                  </a:moveTo>
                  <a:cubicBezTo>
                    <a:pt x="11" y="8"/>
                    <a:pt x="13" y="11"/>
                    <a:pt x="9" y="12"/>
                  </a:cubicBezTo>
                  <a:cubicBezTo>
                    <a:pt x="6" y="13"/>
                    <a:pt x="3" y="11"/>
                    <a:pt x="1" y="8"/>
                  </a:cubicBezTo>
                  <a:cubicBezTo>
                    <a:pt x="0" y="4"/>
                    <a:pt x="3" y="1"/>
                    <a:pt x="6" y="0"/>
                  </a:cubicBezTo>
                  <a:cubicBezTo>
                    <a:pt x="9" y="1"/>
                    <a:pt x="12" y="3"/>
                    <a:pt x="13"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30" name="Freeform 84"/>
            <p:cNvSpPr>
              <a:spLocks/>
            </p:cNvSpPr>
            <p:nvPr userDrawn="1"/>
          </p:nvSpPr>
          <p:spPr bwMode="auto">
            <a:xfrm>
              <a:off x="4203700" y="1190625"/>
              <a:ext cx="38100" cy="15875"/>
            </a:xfrm>
            <a:custGeom>
              <a:avLst/>
              <a:gdLst>
                <a:gd name="T0" fmla="*/ 48 w 49"/>
                <a:gd name="T1" fmla="*/ 11 h 21"/>
                <a:gd name="T2" fmla="*/ 43 w 49"/>
                <a:gd name="T3" fmla="*/ 15 h 21"/>
                <a:gd name="T4" fmla="*/ 0 w 49"/>
                <a:gd name="T5" fmla="*/ 4 h 21"/>
                <a:gd name="T6" fmla="*/ 1 w 49"/>
                <a:gd name="T7" fmla="*/ 0 h 21"/>
                <a:gd name="T8" fmla="*/ 48 w 49"/>
                <a:gd name="T9" fmla="*/ 11 h 21"/>
              </a:gdLst>
              <a:ahLst/>
              <a:cxnLst>
                <a:cxn ang="0">
                  <a:pos x="T0" y="T1"/>
                </a:cxn>
                <a:cxn ang="0">
                  <a:pos x="T2" y="T3"/>
                </a:cxn>
                <a:cxn ang="0">
                  <a:pos x="T4" y="T5"/>
                </a:cxn>
                <a:cxn ang="0">
                  <a:pos x="T6" y="T7"/>
                </a:cxn>
                <a:cxn ang="0">
                  <a:pos x="T8" y="T9"/>
                </a:cxn>
              </a:cxnLst>
              <a:rect l="0" t="0" r="r" b="b"/>
              <a:pathLst>
                <a:path w="49" h="21">
                  <a:moveTo>
                    <a:pt x="48" y="11"/>
                  </a:moveTo>
                  <a:cubicBezTo>
                    <a:pt x="49" y="14"/>
                    <a:pt x="45" y="14"/>
                    <a:pt x="43" y="15"/>
                  </a:cubicBezTo>
                  <a:cubicBezTo>
                    <a:pt x="27" y="21"/>
                    <a:pt x="11" y="15"/>
                    <a:pt x="0" y="4"/>
                  </a:cubicBezTo>
                  <a:cubicBezTo>
                    <a:pt x="0" y="2"/>
                    <a:pt x="0" y="1"/>
                    <a:pt x="1" y="0"/>
                  </a:cubicBezTo>
                  <a:cubicBezTo>
                    <a:pt x="17" y="4"/>
                    <a:pt x="35" y="1"/>
                    <a:pt x="48" y="11"/>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31" name="Freeform 85"/>
            <p:cNvSpPr>
              <a:spLocks/>
            </p:cNvSpPr>
            <p:nvPr userDrawn="1"/>
          </p:nvSpPr>
          <p:spPr bwMode="auto">
            <a:xfrm>
              <a:off x="4160838" y="1192213"/>
              <a:ext cx="11113" cy="11113"/>
            </a:xfrm>
            <a:custGeom>
              <a:avLst/>
              <a:gdLst>
                <a:gd name="T0" fmla="*/ 14 w 15"/>
                <a:gd name="T1" fmla="*/ 3 h 13"/>
                <a:gd name="T2" fmla="*/ 14 w 15"/>
                <a:gd name="T3" fmla="*/ 8 h 13"/>
                <a:gd name="T4" fmla="*/ 5 w 15"/>
                <a:gd name="T5" fmla="*/ 12 h 13"/>
                <a:gd name="T6" fmla="*/ 0 w 15"/>
                <a:gd name="T7" fmla="*/ 7 h 13"/>
                <a:gd name="T8" fmla="*/ 7 w 15"/>
                <a:gd name="T9" fmla="*/ 0 h 13"/>
                <a:gd name="T10" fmla="*/ 14 w 15"/>
                <a:gd name="T11" fmla="*/ 3 h 13"/>
              </a:gdLst>
              <a:ahLst/>
              <a:cxnLst>
                <a:cxn ang="0">
                  <a:pos x="T0" y="T1"/>
                </a:cxn>
                <a:cxn ang="0">
                  <a:pos x="T2" y="T3"/>
                </a:cxn>
                <a:cxn ang="0">
                  <a:pos x="T4" y="T5"/>
                </a:cxn>
                <a:cxn ang="0">
                  <a:pos x="T6" y="T7"/>
                </a:cxn>
                <a:cxn ang="0">
                  <a:pos x="T8" y="T9"/>
                </a:cxn>
                <a:cxn ang="0">
                  <a:pos x="T10" y="T11"/>
                </a:cxn>
              </a:cxnLst>
              <a:rect l="0" t="0" r="r" b="b"/>
              <a:pathLst>
                <a:path w="15" h="13">
                  <a:moveTo>
                    <a:pt x="14" y="3"/>
                  </a:moveTo>
                  <a:cubicBezTo>
                    <a:pt x="14" y="4"/>
                    <a:pt x="15" y="7"/>
                    <a:pt x="14" y="8"/>
                  </a:cubicBezTo>
                  <a:cubicBezTo>
                    <a:pt x="12" y="12"/>
                    <a:pt x="9" y="13"/>
                    <a:pt x="5" y="12"/>
                  </a:cubicBezTo>
                  <a:cubicBezTo>
                    <a:pt x="3" y="11"/>
                    <a:pt x="2" y="9"/>
                    <a:pt x="0" y="7"/>
                  </a:cubicBezTo>
                  <a:cubicBezTo>
                    <a:pt x="0" y="3"/>
                    <a:pt x="3" y="1"/>
                    <a:pt x="7" y="0"/>
                  </a:cubicBezTo>
                  <a:cubicBezTo>
                    <a:pt x="10" y="0"/>
                    <a:pt x="12" y="1"/>
                    <a:pt x="14" y="3"/>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32" name="Freeform 86"/>
            <p:cNvSpPr>
              <a:spLocks/>
            </p:cNvSpPr>
            <p:nvPr userDrawn="1"/>
          </p:nvSpPr>
          <p:spPr bwMode="auto">
            <a:xfrm>
              <a:off x="4441825" y="1193800"/>
              <a:ext cx="11113" cy="9525"/>
            </a:xfrm>
            <a:custGeom>
              <a:avLst/>
              <a:gdLst>
                <a:gd name="T0" fmla="*/ 13 w 14"/>
                <a:gd name="T1" fmla="*/ 4 h 12"/>
                <a:gd name="T2" fmla="*/ 9 w 14"/>
                <a:gd name="T3" fmla="*/ 11 h 12"/>
                <a:gd name="T4" fmla="*/ 1 w 14"/>
                <a:gd name="T5" fmla="*/ 8 h 12"/>
                <a:gd name="T6" fmla="*/ 4 w 14"/>
                <a:gd name="T7" fmla="*/ 1 h 12"/>
                <a:gd name="T8" fmla="*/ 13 w 14"/>
                <a:gd name="T9" fmla="*/ 4 h 12"/>
              </a:gdLst>
              <a:ahLst/>
              <a:cxnLst>
                <a:cxn ang="0">
                  <a:pos x="T0" y="T1"/>
                </a:cxn>
                <a:cxn ang="0">
                  <a:pos x="T2" y="T3"/>
                </a:cxn>
                <a:cxn ang="0">
                  <a:pos x="T4" y="T5"/>
                </a:cxn>
                <a:cxn ang="0">
                  <a:pos x="T6" y="T7"/>
                </a:cxn>
                <a:cxn ang="0">
                  <a:pos x="T8" y="T9"/>
                </a:cxn>
              </a:cxnLst>
              <a:rect l="0" t="0" r="r" b="b"/>
              <a:pathLst>
                <a:path w="14" h="12">
                  <a:moveTo>
                    <a:pt x="13" y="4"/>
                  </a:moveTo>
                  <a:cubicBezTo>
                    <a:pt x="14" y="7"/>
                    <a:pt x="11" y="9"/>
                    <a:pt x="9" y="11"/>
                  </a:cubicBezTo>
                  <a:cubicBezTo>
                    <a:pt x="6" y="12"/>
                    <a:pt x="2" y="10"/>
                    <a:pt x="1" y="8"/>
                  </a:cubicBezTo>
                  <a:cubicBezTo>
                    <a:pt x="0" y="5"/>
                    <a:pt x="1" y="1"/>
                    <a:pt x="4" y="1"/>
                  </a:cubicBezTo>
                  <a:cubicBezTo>
                    <a:pt x="7" y="0"/>
                    <a:pt x="12" y="0"/>
                    <a:pt x="13"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33" name="Freeform 87"/>
            <p:cNvSpPr>
              <a:spLocks/>
            </p:cNvSpPr>
            <p:nvPr userDrawn="1"/>
          </p:nvSpPr>
          <p:spPr bwMode="auto">
            <a:xfrm>
              <a:off x="4972050" y="1193800"/>
              <a:ext cx="12700" cy="11113"/>
            </a:xfrm>
            <a:custGeom>
              <a:avLst/>
              <a:gdLst>
                <a:gd name="T0" fmla="*/ 15 w 16"/>
                <a:gd name="T1" fmla="*/ 4 h 13"/>
                <a:gd name="T2" fmla="*/ 10 w 16"/>
                <a:gd name="T3" fmla="*/ 12 h 13"/>
                <a:gd name="T4" fmla="*/ 3 w 16"/>
                <a:gd name="T5" fmla="*/ 11 h 13"/>
                <a:gd name="T6" fmla="*/ 1 w 16"/>
                <a:gd name="T7" fmla="*/ 5 h 13"/>
                <a:gd name="T8" fmla="*/ 10 w 16"/>
                <a:gd name="T9" fmla="*/ 0 h 13"/>
                <a:gd name="T10" fmla="*/ 15 w 16"/>
                <a:gd name="T11" fmla="*/ 4 h 13"/>
              </a:gdLst>
              <a:ahLst/>
              <a:cxnLst>
                <a:cxn ang="0">
                  <a:pos x="T0" y="T1"/>
                </a:cxn>
                <a:cxn ang="0">
                  <a:pos x="T2" y="T3"/>
                </a:cxn>
                <a:cxn ang="0">
                  <a:pos x="T4" y="T5"/>
                </a:cxn>
                <a:cxn ang="0">
                  <a:pos x="T6" y="T7"/>
                </a:cxn>
                <a:cxn ang="0">
                  <a:pos x="T8" y="T9"/>
                </a:cxn>
                <a:cxn ang="0">
                  <a:pos x="T10" y="T11"/>
                </a:cxn>
              </a:cxnLst>
              <a:rect l="0" t="0" r="r" b="b"/>
              <a:pathLst>
                <a:path w="16" h="13">
                  <a:moveTo>
                    <a:pt x="15" y="4"/>
                  </a:moveTo>
                  <a:cubicBezTo>
                    <a:pt x="16" y="8"/>
                    <a:pt x="13" y="10"/>
                    <a:pt x="10" y="12"/>
                  </a:cubicBezTo>
                  <a:cubicBezTo>
                    <a:pt x="8" y="13"/>
                    <a:pt x="5" y="12"/>
                    <a:pt x="3" y="11"/>
                  </a:cubicBezTo>
                  <a:cubicBezTo>
                    <a:pt x="3" y="9"/>
                    <a:pt x="0" y="8"/>
                    <a:pt x="1" y="5"/>
                  </a:cubicBezTo>
                  <a:cubicBezTo>
                    <a:pt x="3" y="1"/>
                    <a:pt x="6" y="0"/>
                    <a:pt x="10" y="0"/>
                  </a:cubicBezTo>
                  <a:cubicBezTo>
                    <a:pt x="12" y="2"/>
                    <a:pt x="13" y="2"/>
                    <a:pt x="15"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34" name="Freeform 88"/>
            <p:cNvSpPr>
              <a:spLocks/>
            </p:cNvSpPr>
            <p:nvPr userDrawn="1"/>
          </p:nvSpPr>
          <p:spPr bwMode="auto">
            <a:xfrm>
              <a:off x="4992688" y="1193800"/>
              <a:ext cx="12700" cy="12700"/>
            </a:xfrm>
            <a:custGeom>
              <a:avLst/>
              <a:gdLst>
                <a:gd name="T0" fmla="*/ 14 w 16"/>
                <a:gd name="T1" fmla="*/ 4 h 16"/>
                <a:gd name="T2" fmla="*/ 12 w 16"/>
                <a:gd name="T3" fmla="*/ 12 h 16"/>
                <a:gd name="T4" fmla="*/ 6 w 16"/>
                <a:gd name="T5" fmla="*/ 15 h 16"/>
                <a:gd name="T6" fmla="*/ 0 w 16"/>
                <a:gd name="T7" fmla="*/ 8 h 16"/>
                <a:gd name="T8" fmla="*/ 6 w 16"/>
                <a:gd name="T9" fmla="*/ 1 h 16"/>
                <a:gd name="T10" fmla="*/ 14 w 16"/>
                <a:gd name="T11" fmla="*/ 4 h 16"/>
              </a:gdLst>
              <a:ahLst/>
              <a:cxnLst>
                <a:cxn ang="0">
                  <a:pos x="T0" y="T1"/>
                </a:cxn>
                <a:cxn ang="0">
                  <a:pos x="T2" y="T3"/>
                </a:cxn>
                <a:cxn ang="0">
                  <a:pos x="T4" y="T5"/>
                </a:cxn>
                <a:cxn ang="0">
                  <a:pos x="T6" y="T7"/>
                </a:cxn>
                <a:cxn ang="0">
                  <a:pos x="T8" y="T9"/>
                </a:cxn>
                <a:cxn ang="0">
                  <a:pos x="T10" y="T11"/>
                </a:cxn>
              </a:cxnLst>
              <a:rect l="0" t="0" r="r" b="b"/>
              <a:pathLst>
                <a:path w="16" h="16">
                  <a:moveTo>
                    <a:pt x="14" y="4"/>
                  </a:moveTo>
                  <a:cubicBezTo>
                    <a:pt x="16" y="7"/>
                    <a:pt x="14" y="10"/>
                    <a:pt x="12" y="12"/>
                  </a:cubicBezTo>
                  <a:cubicBezTo>
                    <a:pt x="11" y="15"/>
                    <a:pt x="8" y="16"/>
                    <a:pt x="6" y="15"/>
                  </a:cubicBezTo>
                  <a:cubicBezTo>
                    <a:pt x="3" y="12"/>
                    <a:pt x="0" y="11"/>
                    <a:pt x="0" y="8"/>
                  </a:cubicBezTo>
                  <a:cubicBezTo>
                    <a:pt x="0" y="5"/>
                    <a:pt x="3" y="2"/>
                    <a:pt x="6" y="1"/>
                  </a:cubicBezTo>
                  <a:cubicBezTo>
                    <a:pt x="9" y="0"/>
                    <a:pt x="11" y="4"/>
                    <a:pt x="14"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35" name="Freeform 89"/>
            <p:cNvSpPr>
              <a:spLocks/>
            </p:cNvSpPr>
            <p:nvPr userDrawn="1"/>
          </p:nvSpPr>
          <p:spPr bwMode="auto">
            <a:xfrm>
              <a:off x="4130675" y="1200150"/>
              <a:ext cx="11113" cy="11113"/>
            </a:xfrm>
            <a:custGeom>
              <a:avLst/>
              <a:gdLst>
                <a:gd name="T0" fmla="*/ 14 w 14"/>
                <a:gd name="T1" fmla="*/ 6 h 14"/>
                <a:gd name="T2" fmla="*/ 11 w 14"/>
                <a:gd name="T3" fmla="*/ 12 h 14"/>
                <a:gd name="T4" fmla="*/ 5 w 14"/>
                <a:gd name="T5" fmla="*/ 14 h 14"/>
                <a:gd name="T6" fmla="*/ 0 w 14"/>
                <a:gd name="T7" fmla="*/ 8 h 14"/>
                <a:gd name="T8" fmla="*/ 7 w 14"/>
                <a:gd name="T9" fmla="*/ 0 h 14"/>
                <a:gd name="T10" fmla="*/ 14 w 14"/>
                <a:gd name="T11" fmla="*/ 6 h 14"/>
              </a:gdLst>
              <a:ahLst/>
              <a:cxnLst>
                <a:cxn ang="0">
                  <a:pos x="T0" y="T1"/>
                </a:cxn>
                <a:cxn ang="0">
                  <a:pos x="T2" y="T3"/>
                </a:cxn>
                <a:cxn ang="0">
                  <a:pos x="T4" y="T5"/>
                </a:cxn>
                <a:cxn ang="0">
                  <a:pos x="T6" y="T7"/>
                </a:cxn>
                <a:cxn ang="0">
                  <a:pos x="T8" y="T9"/>
                </a:cxn>
                <a:cxn ang="0">
                  <a:pos x="T10" y="T11"/>
                </a:cxn>
              </a:cxnLst>
              <a:rect l="0" t="0" r="r" b="b"/>
              <a:pathLst>
                <a:path w="14" h="14">
                  <a:moveTo>
                    <a:pt x="14" y="6"/>
                  </a:moveTo>
                  <a:cubicBezTo>
                    <a:pt x="14" y="8"/>
                    <a:pt x="12" y="10"/>
                    <a:pt x="11" y="12"/>
                  </a:cubicBezTo>
                  <a:cubicBezTo>
                    <a:pt x="10" y="13"/>
                    <a:pt x="8" y="14"/>
                    <a:pt x="5" y="14"/>
                  </a:cubicBezTo>
                  <a:cubicBezTo>
                    <a:pt x="3" y="12"/>
                    <a:pt x="1" y="10"/>
                    <a:pt x="0" y="8"/>
                  </a:cubicBezTo>
                  <a:cubicBezTo>
                    <a:pt x="0" y="4"/>
                    <a:pt x="3" y="1"/>
                    <a:pt x="7" y="0"/>
                  </a:cubicBezTo>
                  <a:cubicBezTo>
                    <a:pt x="10" y="1"/>
                    <a:pt x="13" y="2"/>
                    <a:pt x="14"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36" name="Freeform 90"/>
            <p:cNvSpPr>
              <a:spLocks/>
            </p:cNvSpPr>
            <p:nvPr userDrawn="1"/>
          </p:nvSpPr>
          <p:spPr bwMode="auto">
            <a:xfrm>
              <a:off x="4762500" y="1201738"/>
              <a:ext cx="11113" cy="11113"/>
            </a:xfrm>
            <a:custGeom>
              <a:avLst/>
              <a:gdLst>
                <a:gd name="T0" fmla="*/ 13 w 14"/>
                <a:gd name="T1" fmla="*/ 5 h 15"/>
                <a:gd name="T2" fmla="*/ 14 w 14"/>
                <a:gd name="T3" fmla="*/ 10 h 15"/>
                <a:gd name="T4" fmla="*/ 4 w 14"/>
                <a:gd name="T5" fmla="*/ 13 h 15"/>
                <a:gd name="T6" fmla="*/ 1 w 14"/>
                <a:gd name="T7" fmla="*/ 5 h 15"/>
                <a:gd name="T8" fmla="*/ 13 w 14"/>
                <a:gd name="T9" fmla="*/ 5 h 15"/>
              </a:gdLst>
              <a:ahLst/>
              <a:cxnLst>
                <a:cxn ang="0">
                  <a:pos x="T0" y="T1"/>
                </a:cxn>
                <a:cxn ang="0">
                  <a:pos x="T2" y="T3"/>
                </a:cxn>
                <a:cxn ang="0">
                  <a:pos x="T4" y="T5"/>
                </a:cxn>
                <a:cxn ang="0">
                  <a:pos x="T6" y="T7"/>
                </a:cxn>
                <a:cxn ang="0">
                  <a:pos x="T8" y="T9"/>
                </a:cxn>
              </a:cxnLst>
              <a:rect l="0" t="0" r="r" b="b"/>
              <a:pathLst>
                <a:path w="14" h="15">
                  <a:moveTo>
                    <a:pt x="13" y="5"/>
                  </a:moveTo>
                  <a:cubicBezTo>
                    <a:pt x="14" y="6"/>
                    <a:pt x="14" y="8"/>
                    <a:pt x="14" y="10"/>
                  </a:cubicBezTo>
                  <a:cubicBezTo>
                    <a:pt x="11" y="13"/>
                    <a:pt x="8" y="15"/>
                    <a:pt x="4" y="13"/>
                  </a:cubicBezTo>
                  <a:cubicBezTo>
                    <a:pt x="2" y="11"/>
                    <a:pt x="0" y="9"/>
                    <a:pt x="1" y="5"/>
                  </a:cubicBezTo>
                  <a:cubicBezTo>
                    <a:pt x="4" y="1"/>
                    <a:pt x="10" y="0"/>
                    <a:pt x="13" y="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37" name="Freeform 91"/>
            <p:cNvSpPr>
              <a:spLocks/>
            </p:cNvSpPr>
            <p:nvPr userDrawn="1"/>
          </p:nvSpPr>
          <p:spPr bwMode="auto">
            <a:xfrm>
              <a:off x="4181475" y="1203325"/>
              <a:ext cx="9525" cy="11113"/>
            </a:xfrm>
            <a:custGeom>
              <a:avLst/>
              <a:gdLst>
                <a:gd name="T0" fmla="*/ 12 w 12"/>
                <a:gd name="T1" fmla="*/ 8 h 14"/>
                <a:gd name="T2" fmla="*/ 7 w 12"/>
                <a:gd name="T3" fmla="*/ 14 h 14"/>
                <a:gd name="T4" fmla="*/ 0 w 12"/>
                <a:gd name="T5" fmla="*/ 10 h 14"/>
                <a:gd name="T6" fmla="*/ 3 w 12"/>
                <a:gd name="T7" fmla="*/ 1 h 14"/>
                <a:gd name="T8" fmla="*/ 12 w 12"/>
                <a:gd name="T9" fmla="*/ 8 h 14"/>
              </a:gdLst>
              <a:ahLst/>
              <a:cxnLst>
                <a:cxn ang="0">
                  <a:pos x="T0" y="T1"/>
                </a:cxn>
                <a:cxn ang="0">
                  <a:pos x="T2" y="T3"/>
                </a:cxn>
                <a:cxn ang="0">
                  <a:pos x="T4" y="T5"/>
                </a:cxn>
                <a:cxn ang="0">
                  <a:pos x="T6" y="T7"/>
                </a:cxn>
                <a:cxn ang="0">
                  <a:pos x="T8" y="T9"/>
                </a:cxn>
              </a:cxnLst>
              <a:rect l="0" t="0" r="r" b="b"/>
              <a:pathLst>
                <a:path w="12" h="14">
                  <a:moveTo>
                    <a:pt x="12" y="8"/>
                  </a:moveTo>
                  <a:cubicBezTo>
                    <a:pt x="11" y="11"/>
                    <a:pt x="10" y="14"/>
                    <a:pt x="7" y="14"/>
                  </a:cubicBezTo>
                  <a:cubicBezTo>
                    <a:pt x="3" y="14"/>
                    <a:pt x="2" y="11"/>
                    <a:pt x="0" y="10"/>
                  </a:cubicBezTo>
                  <a:cubicBezTo>
                    <a:pt x="0" y="6"/>
                    <a:pt x="0" y="3"/>
                    <a:pt x="3" y="1"/>
                  </a:cubicBezTo>
                  <a:cubicBezTo>
                    <a:pt x="8" y="0"/>
                    <a:pt x="12" y="3"/>
                    <a:pt x="12" y="8"/>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38" name="Freeform 92"/>
            <p:cNvSpPr>
              <a:spLocks/>
            </p:cNvSpPr>
            <p:nvPr userDrawn="1"/>
          </p:nvSpPr>
          <p:spPr bwMode="auto">
            <a:xfrm>
              <a:off x="4151313" y="1204913"/>
              <a:ext cx="11113" cy="12700"/>
            </a:xfrm>
            <a:custGeom>
              <a:avLst/>
              <a:gdLst>
                <a:gd name="T0" fmla="*/ 14 w 15"/>
                <a:gd name="T1" fmla="*/ 6 h 16"/>
                <a:gd name="T2" fmla="*/ 10 w 15"/>
                <a:gd name="T3" fmla="*/ 14 h 16"/>
                <a:gd name="T4" fmla="*/ 0 w 15"/>
                <a:gd name="T5" fmla="*/ 9 h 16"/>
                <a:gd name="T6" fmla="*/ 6 w 15"/>
                <a:gd name="T7" fmla="*/ 0 h 16"/>
                <a:gd name="T8" fmla="*/ 14 w 15"/>
                <a:gd name="T9" fmla="*/ 6 h 16"/>
              </a:gdLst>
              <a:ahLst/>
              <a:cxnLst>
                <a:cxn ang="0">
                  <a:pos x="T0" y="T1"/>
                </a:cxn>
                <a:cxn ang="0">
                  <a:pos x="T2" y="T3"/>
                </a:cxn>
                <a:cxn ang="0">
                  <a:pos x="T4" y="T5"/>
                </a:cxn>
                <a:cxn ang="0">
                  <a:pos x="T6" y="T7"/>
                </a:cxn>
                <a:cxn ang="0">
                  <a:pos x="T8" y="T9"/>
                </a:cxn>
              </a:cxnLst>
              <a:rect l="0" t="0" r="r" b="b"/>
              <a:pathLst>
                <a:path w="15" h="16">
                  <a:moveTo>
                    <a:pt x="14" y="6"/>
                  </a:moveTo>
                  <a:cubicBezTo>
                    <a:pt x="15" y="10"/>
                    <a:pt x="12" y="13"/>
                    <a:pt x="10" y="14"/>
                  </a:cubicBezTo>
                  <a:cubicBezTo>
                    <a:pt x="5" y="16"/>
                    <a:pt x="2" y="13"/>
                    <a:pt x="0" y="9"/>
                  </a:cubicBezTo>
                  <a:cubicBezTo>
                    <a:pt x="0" y="6"/>
                    <a:pt x="3" y="2"/>
                    <a:pt x="6" y="0"/>
                  </a:cubicBezTo>
                  <a:cubicBezTo>
                    <a:pt x="10" y="0"/>
                    <a:pt x="12" y="4"/>
                    <a:pt x="14"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39" name="Freeform 93"/>
            <p:cNvSpPr>
              <a:spLocks/>
            </p:cNvSpPr>
            <p:nvPr userDrawn="1"/>
          </p:nvSpPr>
          <p:spPr bwMode="auto">
            <a:xfrm>
              <a:off x="4781550" y="1206500"/>
              <a:ext cx="12700" cy="11113"/>
            </a:xfrm>
            <a:custGeom>
              <a:avLst/>
              <a:gdLst>
                <a:gd name="T0" fmla="*/ 14 w 15"/>
                <a:gd name="T1" fmla="*/ 4 h 15"/>
                <a:gd name="T2" fmla="*/ 10 w 15"/>
                <a:gd name="T3" fmla="*/ 13 h 15"/>
                <a:gd name="T4" fmla="*/ 0 w 15"/>
                <a:gd name="T5" fmla="*/ 8 h 15"/>
                <a:gd name="T6" fmla="*/ 7 w 15"/>
                <a:gd name="T7" fmla="*/ 0 h 15"/>
                <a:gd name="T8" fmla="*/ 14 w 15"/>
                <a:gd name="T9" fmla="*/ 4 h 15"/>
              </a:gdLst>
              <a:ahLst/>
              <a:cxnLst>
                <a:cxn ang="0">
                  <a:pos x="T0" y="T1"/>
                </a:cxn>
                <a:cxn ang="0">
                  <a:pos x="T2" y="T3"/>
                </a:cxn>
                <a:cxn ang="0">
                  <a:pos x="T4" y="T5"/>
                </a:cxn>
                <a:cxn ang="0">
                  <a:pos x="T6" y="T7"/>
                </a:cxn>
                <a:cxn ang="0">
                  <a:pos x="T8" y="T9"/>
                </a:cxn>
              </a:cxnLst>
              <a:rect l="0" t="0" r="r" b="b"/>
              <a:pathLst>
                <a:path w="15" h="15">
                  <a:moveTo>
                    <a:pt x="14" y="4"/>
                  </a:moveTo>
                  <a:cubicBezTo>
                    <a:pt x="15" y="8"/>
                    <a:pt x="14" y="12"/>
                    <a:pt x="10" y="13"/>
                  </a:cubicBezTo>
                  <a:cubicBezTo>
                    <a:pt x="5" y="15"/>
                    <a:pt x="2" y="11"/>
                    <a:pt x="0" y="8"/>
                  </a:cubicBezTo>
                  <a:cubicBezTo>
                    <a:pt x="2" y="5"/>
                    <a:pt x="2" y="1"/>
                    <a:pt x="7" y="0"/>
                  </a:cubicBezTo>
                  <a:cubicBezTo>
                    <a:pt x="10" y="0"/>
                    <a:pt x="12" y="2"/>
                    <a:pt x="14"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40" name="Freeform 94"/>
            <p:cNvSpPr>
              <a:spLocks/>
            </p:cNvSpPr>
            <p:nvPr userDrawn="1"/>
          </p:nvSpPr>
          <p:spPr bwMode="auto">
            <a:xfrm>
              <a:off x="4165600" y="1206500"/>
              <a:ext cx="11113" cy="11113"/>
            </a:xfrm>
            <a:custGeom>
              <a:avLst/>
              <a:gdLst>
                <a:gd name="T0" fmla="*/ 12 w 13"/>
                <a:gd name="T1" fmla="*/ 6 h 14"/>
                <a:gd name="T2" fmla="*/ 10 w 13"/>
                <a:gd name="T3" fmla="*/ 12 h 14"/>
                <a:gd name="T4" fmla="*/ 5 w 13"/>
                <a:gd name="T5" fmla="*/ 13 h 14"/>
                <a:gd name="T6" fmla="*/ 0 w 13"/>
                <a:gd name="T7" fmla="*/ 8 h 14"/>
                <a:gd name="T8" fmla="*/ 5 w 13"/>
                <a:gd name="T9" fmla="*/ 1 h 14"/>
                <a:gd name="T10" fmla="*/ 12 w 13"/>
                <a:gd name="T11" fmla="*/ 6 h 14"/>
              </a:gdLst>
              <a:ahLst/>
              <a:cxnLst>
                <a:cxn ang="0">
                  <a:pos x="T0" y="T1"/>
                </a:cxn>
                <a:cxn ang="0">
                  <a:pos x="T2" y="T3"/>
                </a:cxn>
                <a:cxn ang="0">
                  <a:pos x="T4" y="T5"/>
                </a:cxn>
                <a:cxn ang="0">
                  <a:pos x="T6" y="T7"/>
                </a:cxn>
                <a:cxn ang="0">
                  <a:pos x="T8" y="T9"/>
                </a:cxn>
                <a:cxn ang="0">
                  <a:pos x="T10" y="T11"/>
                </a:cxn>
              </a:cxnLst>
              <a:rect l="0" t="0" r="r" b="b"/>
              <a:pathLst>
                <a:path w="13" h="14">
                  <a:moveTo>
                    <a:pt x="12" y="6"/>
                  </a:moveTo>
                  <a:cubicBezTo>
                    <a:pt x="13" y="9"/>
                    <a:pt x="11" y="10"/>
                    <a:pt x="10" y="12"/>
                  </a:cubicBezTo>
                  <a:cubicBezTo>
                    <a:pt x="9" y="12"/>
                    <a:pt x="7" y="14"/>
                    <a:pt x="5" y="13"/>
                  </a:cubicBezTo>
                  <a:cubicBezTo>
                    <a:pt x="4" y="11"/>
                    <a:pt x="1" y="10"/>
                    <a:pt x="0" y="8"/>
                  </a:cubicBezTo>
                  <a:cubicBezTo>
                    <a:pt x="0" y="4"/>
                    <a:pt x="3" y="2"/>
                    <a:pt x="5" y="1"/>
                  </a:cubicBezTo>
                  <a:cubicBezTo>
                    <a:pt x="9" y="0"/>
                    <a:pt x="11" y="3"/>
                    <a:pt x="12"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41" name="Freeform 95"/>
            <p:cNvSpPr>
              <a:spLocks/>
            </p:cNvSpPr>
            <p:nvPr userDrawn="1"/>
          </p:nvSpPr>
          <p:spPr bwMode="auto">
            <a:xfrm>
              <a:off x="4956175" y="1204913"/>
              <a:ext cx="11113" cy="14288"/>
            </a:xfrm>
            <a:custGeom>
              <a:avLst/>
              <a:gdLst>
                <a:gd name="T0" fmla="*/ 15 w 15"/>
                <a:gd name="T1" fmla="*/ 10 h 17"/>
                <a:gd name="T2" fmla="*/ 9 w 15"/>
                <a:gd name="T3" fmla="*/ 16 h 17"/>
                <a:gd name="T4" fmla="*/ 2 w 15"/>
                <a:gd name="T5" fmla="*/ 13 h 17"/>
                <a:gd name="T6" fmla="*/ 1 w 15"/>
                <a:gd name="T7" fmla="*/ 6 h 17"/>
                <a:gd name="T8" fmla="*/ 15 w 15"/>
                <a:gd name="T9" fmla="*/ 10 h 17"/>
              </a:gdLst>
              <a:ahLst/>
              <a:cxnLst>
                <a:cxn ang="0">
                  <a:pos x="T0" y="T1"/>
                </a:cxn>
                <a:cxn ang="0">
                  <a:pos x="T2" y="T3"/>
                </a:cxn>
                <a:cxn ang="0">
                  <a:pos x="T4" y="T5"/>
                </a:cxn>
                <a:cxn ang="0">
                  <a:pos x="T6" y="T7"/>
                </a:cxn>
                <a:cxn ang="0">
                  <a:pos x="T8" y="T9"/>
                </a:cxn>
              </a:cxnLst>
              <a:rect l="0" t="0" r="r" b="b"/>
              <a:pathLst>
                <a:path w="15" h="17">
                  <a:moveTo>
                    <a:pt x="15" y="10"/>
                  </a:moveTo>
                  <a:cubicBezTo>
                    <a:pt x="14" y="13"/>
                    <a:pt x="12" y="14"/>
                    <a:pt x="9" y="16"/>
                  </a:cubicBezTo>
                  <a:cubicBezTo>
                    <a:pt x="6" y="17"/>
                    <a:pt x="4" y="14"/>
                    <a:pt x="2" y="13"/>
                  </a:cubicBezTo>
                  <a:cubicBezTo>
                    <a:pt x="0" y="11"/>
                    <a:pt x="0" y="8"/>
                    <a:pt x="1" y="6"/>
                  </a:cubicBezTo>
                  <a:cubicBezTo>
                    <a:pt x="5" y="0"/>
                    <a:pt x="15" y="3"/>
                    <a:pt x="15" y="1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42" name="Freeform 96"/>
            <p:cNvSpPr>
              <a:spLocks/>
            </p:cNvSpPr>
            <p:nvPr userDrawn="1"/>
          </p:nvSpPr>
          <p:spPr bwMode="auto">
            <a:xfrm>
              <a:off x="4978400" y="1208088"/>
              <a:ext cx="12700" cy="11113"/>
            </a:xfrm>
            <a:custGeom>
              <a:avLst/>
              <a:gdLst>
                <a:gd name="T0" fmla="*/ 16 w 16"/>
                <a:gd name="T1" fmla="*/ 7 h 14"/>
                <a:gd name="T2" fmla="*/ 7 w 16"/>
                <a:gd name="T3" fmla="*/ 14 h 14"/>
                <a:gd name="T4" fmla="*/ 2 w 16"/>
                <a:gd name="T5" fmla="*/ 5 h 14"/>
                <a:gd name="T6" fmla="*/ 7 w 16"/>
                <a:gd name="T7" fmla="*/ 2 h 14"/>
                <a:gd name="T8" fmla="*/ 16 w 16"/>
                <a:gd name="T9" fmla="*/ 7 h 14"/>
              </a:gdLst>
              <a:ahLst/>
              <a:cxnLst>
                <a:cxn ang="0">
                  <a:pos x="T0" y="T1"/>
                </a:cxn>
                <a:cxn ang="0">
                  <a:pos x="T2" y="T3"/>
                </a:cxn>
                <a:cxn ang="0">
                  <a:pos x="T4" y="T5"/>
                </a:cxn>
                <a:cxn ang="0">
                  <a:pos x="T6" y="T7"/>
                </a:cxn>
                <a:cxn ang="0">
                  <a:pos x="T8" y="T9"/>
                </a:cxn>
              </a:cxnLst>
              <a:rect l="0" t="0" r="r" b="b"/>
              <a:pathLst>
                <a:path w="16" h="14">
                  <a:moveTo>
                    <a:pt x="16" y="7"/>
                  </a:moveTo>
                  <a:cubicBezTo>
                    <a:pt x="15" y="12"/>
                    <a:pt x="11" y="14"/>
                    <a:pt x="7" y="14"/>
                  </a:cubicBezTo>
                  <a:cubicBezTo>
                    <a:pt x="3" y="12"/>
                    <a:pt x="0" y="10"/>
                    <a:pt x="2" y="5"/>
                  </a:cubicBezTo>
                  <a:cubicBezTo>
                    <a:pt x="4" y="4"/>
                    <a:pt x="5" y="2"/>
                    <a:pt x="7" y="2"/>
                  </a:cubicBezTo>
                  <a:cubicBezTo>
                    <a:pt x="11" y="0"/>
                    <a:pt x="15" y="4"/>
                    <a:pt x="16" y="7"/>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43" name="Freeform 97"/>
            <p:cNvSpPr>
              <a:spLocks/>
            </p:cNvSpPr>
            <p:nvPr userDrawn="1"/>
          </p:nvSpPr>
          <p:spPr bwMode="auto">
            <a:xfrm>
              <a:off x="4837113" y="1212850"/>
              <a:ext cx="12700" cy="11113"/>
            </a:xfrm>
            <a:custGeom>
              <a:avLst/>
              <a:gdLst>
                <a:gd name="T0" fmla="*/ 14 w 15"/>
                <a:gd name="T1" fmla="*/ 4 h 13"/>
                <a:gd name="T2" fmla="*/ 8 w 15"/>
                <a:gd name="T3" fmla="*/ 13 h 13"/>
                <a:gd name="T4" fmla="*/ 1 w 15"/>
                <a:gd name="T5" fmla="*/ 10 h 13"/>
                <a:gd name="T6" fmla="*/ 6 w 15"/>
                <a:gd name="T7" fmla="*/ 0 h 13"/>
                <a:gd name="T8" fmla="*/ 14 w 15"/>
                <a:gd name="T9" fmla="*/ 4 h 13"/>
              </a:gdLst>
              <a:ahLst/>
              <a:cxnLst>
                <a:cxn ang="0">
                  <a:pos x="T0" y="T1"/>
                </a:cxn>
                <a:cxn ang="0">
                  <a:pos x="T2" y="T3"/>
                </a:cxn>
                <a:cxn ang="0">
                  <a:pos x="T4" y="T5"/>
                </a:cxn>
                <a:cxn ang="0">
                  <a:pos x="T6" y="T7"/>
                </a:cxn>
                <a:cxn ang="0">
                  <a:pos x="T8" y="T9"/>
                </a:cxn>
              </a:cxnLst>
              <a:rect l="0" t="0" r="r" b="b"/>
              <a:pathLst>
                <a:path w="15" h="13">
                  <a:moveTo>
                    <a:pt x="14" y="4"/>
                  </a:moveTo>
                  <a:cubicBezTo>
                    <a:pt x="15" y="9"/>
                    <a:pt x="11" y="11"/>
                    <a:pt x="8" y="13"/>
                  </a:cubicBezTo>
                  <a:cubicBezTo>
                    <a:pt x="5" y="12"/>
                    <a:pt x="3" y="11"/>
                    <a:pt x="1" y="10"/>
                  </a:cubicBezTo>
                  <a:cubicBezTo>
                    <a:pt x="0" y="6"/>
                    <a:pt x="2" y="2"/>
                    <a:pt x="6" y="0"/>
                  </a:cubicBezTo>
                  <a:cubicBezTo>
                    <a:pt x="9" y="0"/>
                    <a:pt x="11" y="1"/>
                    <a:pt x="14"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44" name="Freeform 98"/>
            <p:cNvSpPr>
              <a:spLocks/>
            </p:cNvSpPr>
            <p:nvPr userDrawn="1"/>
          </p:nvSpPr>
          <p:spPr bwMode="auto">
            <a:xfrm>
              <a:off x="4756150" y="1216025"/>
              <a:ext cx="11113" cy="12700"/>
            </a:xfrm>
            <a:custGeom>
              <a:avLst/>
              <a:gdLst>
                <a:gd name="T0" fmla="*/ 13 w 15"/>
                <a:gd name="T1" fmla="*/ 5 h 15"/>
                <a:gd name="T2" fmla="*/ 13 w 15"/>
                <a:gd name="T3" fmla="*/ 9 h 15"/>
                <a:gd name="T4" fmla="*/ 5 w 15"/>
                <a:gd name="T5" fmla="*/ 12 h 15"/>
                <a:gd name="T6" fmla="*/ 1 w 15"/>
                <a:gd name="T7" fmla="*/ 5 h 15"/>
                <a:gd name="T8" fmla="*/ 13 w 15"/>
                <a:gd name="T9" fmla="*/ 5 h 15"/>
              </a:gdLst>
              <a:ahLst/>
              <a:cxnLst>
                <a:cxn ang="0">
                  <a:pos x="T0" y="T1"/>
                </a:cxn>
                <a:cxn ang="0">
                  <a:pos x="T2" y="T3"/>
                </a:cxn>
                <a:cxn ang="0">
                  <a:pos x="T4" y="T5"/>
                </a:cxn>
                <a:cxn ang="0">
                  <a:pos x="T6" y="T7"/>
                </a:cxn>
                <a:cxn ang="0">
                  <a:pos x="T8" y="T9"/>
                </a:cxn>
              </a:cxnLst>
              <a:rect l="0" t="0" r="r" b="b"/>
              <a:pathLst>
                <a:path w="15" h="15">
                  <a:moveTo>
                    <a:pt x="13" y="5"/>
                  </a:moveTo>
                  <a:cubicBezTo>
                    <a:pt x="15" y="5"/>
                    <a:pt x="14" y="8"/>
                    <a:pt x="13" y="9"/>
                  </a:cubicBezTo>
                  <a:cubicBezTo>
                    <a:pt x="11" y="11"/>
                    <a:pt x="8" y="15"/>
                    <a:pt x="5" y="12"/>
                  </a:cubicBezTo>
                  <a:cubicBezTo>
                    <a:pt x="2" y="11"/>
                    <a:pt x="0" y="8"/>
                    <a:pt x="1" y="5"/>
                  </a:cubicBezTo>
                  <a:cubicBezTo>
                    <a:pt x="3" y="1"/>
                    <a:pt x="11" y="0"/>
                    <a:pt x="13" y="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45" name="Freeform 99"/>
            <p:cNvSpPr>
              <a:spLocks/>
            </p:cNvSpPr>
            <p:nvPr userDrawn="1"/>
          </p:nvSpPr>
          <p:spPr bwMode="auto">
            <a:xfrm>
              <a:off x="4772025" y="1219200"/>
              <a:ext cx="11113" cy="9525"/>
            </a:xfrm>
            <a:custGeom>
              <a:avLst/>
              <a:gdLst>
                <a:gd name="T0" fmla="*/ 13 w 13"/>
                <a:gd name="T1" fmla="*/ 3 h 12"/>
                <a:gd name="T2" fmla="*/ 10 w 13"/>
                <a:gd name="T3" fmla="*/ 9 h 12"/>
                <a:gd name="T4" fmla="*/ 2 w 13"/>
                <a:gd name="T5" fmla="*/ 8 h 12"/>
                <a:gd name="T6" fmla="*/ 1 w 13"/>
                <a:gd name="T7" fmla="*/ 3 h 12"/>
                <a:gd name="T8" fmla="*/ 6 w 13"/>
                <a:gd name="T9" fmla="*/ 0 h 12"/>
                <a:gd name="T10" fmla="*/ 13 w 13"/>
                <a:gd name="T11" fmla="*/ 3 h 12"/>
              </a:gdLst>
              <a:ahLst/>
              <a:cxnLst>
                <a:cxn ang="0">
                  <a:pos x="T0" y="T1"/>
                </a:cxn>
                <a:cxn ang="0">
                  <a:pos x="T2" y="T3"/>
                </a:cxn>
                <a:cxn ang="0">
                  <a:pos x="T4" y="T5"/>
                </a:cxn>
                <a:cxn ang="0">
                  <a:pos x="T6" y="T7"/>
                </a:cxn>
                <a:cxn ang="0">
                  <a:pos x="T8" y="T9"/>
                </a:cxn>
                <a:cxn ang="0">
                  <a:pos x="T10" y="T11"/>
                </a:cxn>
              </a:cxnLst>
              <a:rect l="0" t="0" r="r" b="b"/>
              <a:pathLst>
                <a:path w="13" h="12">
                  <a:moveTo>
                    <a:pt x="13" y="3"/>
                  </a:moveTo>
                  <a:cubicBezTo>
                    <a:pt x="13" y="6"/>
                    <a:pt x="13" y="8"/>
                    <a:pt x="10" y="9"/>
                  </a:cubicBezTo>
                  <a:cubicBezTo>
                    <a:pt x="7" y="12"/>
                    <a:pt x="4" y="9"/>
                    <a:pt x="2" y="8"/>
                  </a:cubicBezTo>
                  <a:cubicBezTo>
                    <a:pt x="1" y="7"/>
                    <a:pt x="0" y="4"/>
                    <a:pt x="1" y="3"/>
                  </a:cubicBezTo>
                  <a:cubicBezTo>
                    <a:pt x="2" y="1"/>
                    <a:pt x="4" y="0"/>
                    <a:pt x="6" y="0"/>
                  </a:cubicBezTo>
                  <a:cubicBezTo>
                    <a:pt x="9" y="0"/>
                    <a:pt x="12" y="0"/>
                    <a:pt x="13" y="3"/>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46" name="Freeform 100"/>
            <p:cNvSpPr>
              <a:spLocks/>
            </p:cNvSpPr>
            <p:nvPr userDrawn="1"/>
          </p:nvSpPr>
          <p:spPr bwMode="auto">
            <a:xfrm>
              <a:off x="4262438" y="1219200"/>
              <a:ext cx="12700" cy="12700"/>
            </a:xfrm>
            <a:custGeom>
              <a:avLst/>
              <a:gdLst>
                <a:gd name="T0" fmla="*/ 14 w 16"/>
                <a:gd name="T1" fmla="*/ 4 h 15"/>
                <a:gd name="T2" fmla="*/ 13 w 16"/>
                <a:gd name="T3" fmla="*/ 11 h 15"/>
                <a:gd name="T4" fmla="*/ 4 w 16"/>
                <a:gd name="T5" fmla="*/ 13 h 15"/>
                <a:gd name="T6" fmla="*/ 1 w 16"/>
                <a:gd name="T7" fmla="*/ 3 h 15"/>
                <a:gd name="T8" fmla="*/ 7 w 16"/>
                <a:gd name="T9" fmla="*/ 0 h 15"/>
                <a:gd name="T10" fmla="*/ 14 w 16"/>
                <a:gd name="T11" fmla="*/ 4 h 15"/>
              </a:gdLst>
              <a:ahLst/>
              <a:cxnLst>
                <a:cxn ang="0">
                  <a:pos x="T0" y="T1"/>
                </a:cxn>
                <a:cxn ang="0">
                  <a:pos x="T2" y="T3"/>
                </a:cxn>
                <a:cxn ang="0">
                  <a:pos x="T4" y="T5"/>
                </a:cxn>
                <a:cxn ang="0">
                  <a:pos x="T6" y="T7"/>
                </a:cxn>
                <a:cxn ang="0">
                  <a:pos x="T8" y="T9"/>
                </a:cxn>
                <a:cxn ang="0">
                  <a:pos x="T10" y="T11"/>
                </a:cxn>
              </a:cxnLst>
              <a:rect l="0" t="0" r="r" b="b"/>
              <a:pathLst>
                <a:path w="16" h="15">
                  <a:moveTo>
                    <a:pt x="14" y="4"/>
                  </a:moveTo>
                  <a:cubicBezTo>
                    <a:pt x="16" y="6"/>
                    <a:pt x="14" y="9"/>
                    <a:pt x="13" y="11"/>
                  </a:cubicBezTo>
                  <a:cubicBezTo>
                    <a:pt x="12" y="13"/>
                    <a:pt x="7" y="15"/>
                    <a:pt x="4" y="13"/>
                  </a:cubicBezTo>
                  <a:cubicBezTo>
                    <a:pt x="0" y="11"/>
                    <a:pt x="1" y="6"/>
                    <a:pt x="1" y="3"/>
                  </a:cubicBezTo>
                  <a:cubicBezTo>
                    <a:pt x="4" y="3"/>
                    <a:pt x="4" y="0"/>
                    <a:pt x="7" y="0"/>
                  </a:cubicBezTo>
                  <a:cubicBezTo>
                    <a:pt x="10" y="0"/>
                    <a:pt x="12" y="2"/>
                    <a:pt x="14"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47" name="Freeform 101"/>
            <p:cNvSpPr>
              <a:spLocks/>
            </p:cNvSpPr>
            <p:nvPr userDrawn="1"/>
          </p:nvSpPr>
          <p:spPr bwMode="auto">
            <a:xfrm>
              <a:off x="4868863" y="1217613"/>
              <a:ext cx="12700" cy="12700"/>
            </a:xfrm>
            <a:custGeom>
              <a:avLst/>
              <a:gdLst>
                <a:gd name="T0" fmla="*/ 14 w 15"/>
                <a:gd name="T1" fmla="*/ 7 h 15"/>
                <a:gd name="T2" fmla="*/ 8 w 15"/>
                <a:gd name="T3" fmla="*/ 13 h 15"/>
                <a:gd name="T4" fmla="*/ 0 w 15"/>
                <a:gd name="T5" fmla="*/ 8 h 15"/>
                <a:gd name="T6" fmla="*/ 3 w 15"/>
                <a:gd name="T7" fmla="*/ 3 h 15"/>
                <a:gd name="T8" fmla="*/ 14 w 15"/>
                <a:gd name="T9" fmla="*/ 7 h 15"/>
              </a:gdLst>
              <a:ahLst/>
              <a:cxnLst>
                <a:cxn ang="0">
                  <a:pos x="T0" y="T1"/>
                </a:cxn>
                <a:cxn ang="0">
                  <a:pos x="T2" y="T3"/>
                </a:cxn>
                <a:cxn ang="0">
                  <a:pos x="T4" y="T5"/>
                </a:cxn>
                <a:cxn ang="0">
                  <a:pos x="T6" y="T7"/>
                </a:cxn>
                <a:cxn ang="0">
                  <a:pos x="T8" y="T9"/>
                </a:cxn>
              </a:cxnLst>
              <a:rect l="0" t="0" r="r" b="b"/>
              <a:pathLst>
                <a:path w="15" h="15">
                  <a:moveTo>
                    <a:pt x="14" y="7"/>
                  </a:moveTo>
                  <a:cubicBezTo>
                    <a:pt x="15" y="11"/>
                    <a:pt x="11" y="13"/>
                    <a:pt x="8" y="13"/>
                  </a:cubicBezTo>
                  <a:cubicBezTo>
                    <a:pt x="4" y="15"/>
                    <a:pt x="2" y="11"/>
                    <a:pt x="0" y="8"/>
                  </a:cubicBezTo>
                  <a:cubicBezTo>
                    <a:pt x="0" y="6"/>
                    <a:pt x="2" y="5"/>
                    <a:pt x="3" y="3"/>
                  </a:cubicBezTo>
                  <a:cubicBezTo>
                    <a:pt x="8" y="0"/>
                    <a:pt x="11" y="4"/>
                    <a:pt x="14" y="7"/>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48" name="Freeform 102"/>
            <p:cNvSpPr>
              <a:spLocks/>
            </p:cNvSpPr>
            <p:nvPr userDrawn="1"/>
          </p:nvSpPr>
          <p:spPr bwMode="auto">
            <a:xfrm>
              <a:off x="4852988" y="1220788"/>
              <a:ext cx="12700" cy="9525"/>
            </a:xfrm>
            <a:custGeom>
              <a:avLst/>
              <a:gdLst>
                <a:gd name="T0" fmla="*/ 15 w 16"/>
                <a:gd name="T1" fmla="*/ 4 h 13"/>
                <a:gd name="T2" fmla="*/ 10 w 16"/>
                <a:gd name="T3" fmla="*/ 12 h 13"/>
                <a:gd name="T4" fmla="*/ 2 w 16"/>
                <a:gd name="T5" fmla="*/ 10 h 13"/>
                <a:gd name="T6" fmla="*/ 0 w 16"/>
                <a:gd name="T7" fmla="*/ 5 h 13"/>
                <a:gd name="T8" fmla="*/ 6 w 16"/>
                <a:gd name="T9" fmla="*/ 0 h 13"/>
                <a:gd name="T10" fmla="*/ 15 w 16"/>
                <a:gd name="T11" fmla="*/ 4 h 13"/>
              </a:gdLst>
              <a:ahLst/>
              <a:cxnLst>
                <a:cxn ang="0">
                  <a:pos x="T0" y="T1"/>
                </a:cxn>
                <a:cxn ang="0">
                  <a:pos x="T2" y="T3"/>
                </a:cxn>
                <a:cxn ang="0">
                  <a:pos x="T4" y="T5"/>
                </a:cxn>
                <a:cxn ang="0">
                  <a:pos x="T6" y="T7"/>
                </a:cxn>
                <a:cxn ang="0">
                  <a:pos x="T8" y="T9"/>
                </a:cxn>
                <a:cxn ang="0">
                  <a:pos x="T10" y="T11"/>
                </a:cxn>
              </a:cxnLst>
              <a:rect l="0" t="0" r="r" b="b"/>
              <a:pathLst>
                <a:path w="16" h="13">
                  <a:moveTo>
                    <a:pt x="15" y="4"/>
                  </a:moveTo>
                  <a:cubicBezTo>
                    <a:pt x="16" y="8"/>
                    <a:pt x="12" y="10"/>
                    <a:pt x="10" y="12"/>
                  </a:cubicBezTo>
                  <a:cubicBezTo>
                    <a:pt x="8" y="13"/>
                    <a:pt x="4" y="13"/>
                    <a:pt x="2" y="10"/>
                  </a:cubicBezTo>
                  <a:cubicBezTo>
                    <a:pt x="0" y="9"/>
                    <a:pt x="0" y="7"/>
                    <a:pt x="0" y="5"/>
                  </a:cubicBezTo>
                  <a:cubicBezTo>
                    <a:pt x="2" y="3"/>
                    <a:pt x="4" y="0"/>
                    <a:pt x="6" y="0"/>
                  </a:cubicBezTo>
                  <a:cubicBezTo>
                    <a:pt x="10" y="0"/>
                    <a:pt x="13" y="2"/>
                    <a:pt x="15"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49" name="Freeform 103"/>
            <p:cNvSpPr>
              <a:spLocks/>
            </p:cNvSpPr>
            <p:nvPr userDrawn="1"/>
          </p:nvSpPr>
          <p:spPr bwMode="auto">
            <a:xfrm>
              <a:off x="4951413" y="1216025"/>
              <a:ext cx="49213" cy="22225"/>
            </a:xfrm>
            <a:custGeom>
              <a:avLst/>
              <a:gdLst>
                <a:gd name="T0" fmla="*/ 60 w 61"/>
                <a:gd name="T1" fmla="*/ 15 h 28"/>
                <a:gd name="T2" fmla="*/ 51 w 61"/>
                <a:gd name="T3" fmla="*/ 19 h 28"/>
                <a:gd name="T4" fmla="*/ 0 w 61"/>
                <a:gd name="T5" fmla="*/ 16 h 28"/>
                <a:gd name="T6" fmla="*/ 10 w 61"/>
                <a:gd name="T7" fmla="*/ 11 h 28"/>
                <a:gd name="T8" fmla="*/ 59 w 61"/>
                <a:gd name="T9" fmla="*/ 14 h 28"/>
              </a:gdLst>
              <a:ahLst/>
              <a:cxnLst>
                <a:cxn ang="0">
                  <a:pos x="T0" y="T1"/>
                </a:cxn>
                <a:cxn ang="0">
                  <a:pos x="T2" y="T3"/>
                </a:cxn>
                <a:cxn ang="0">
                  <a:pos x="T4" y="T5"/>
                </a:cxn>
                <a:cxn ang="0">
                  <a:pos x="T6" y="T7"/>
                </a:cxn>
                <a:cxn ang="0">
                  <a:pos x="T8" y="T9"/>
                </a:cxn>
              </a:cxnLst>
              <a:rect l="0" t="0" r="r" b="b"/>
              <a:pathLst>
                <a:path w="61" h="28">
                  <a:moveTo>
                    <a:pt x="60" y="15"/>
                  </a:moveTo>
                  <a:cubicBezTo>
                    <a:pt x="61" y="20"/>
                    <a:pt x="54" y="17"/>
                    <a:pt x="51" y="19"/>
                  </a:cubicBezTo>
                  <a:cubicBezTo>
                    <a:pt x="35" y="28"/>
                    <a:pt x="15" y="21"/>
                    <a:pt x="0" y="16"/>
                  </a:cubicBezTo>
                  <a:cubicBezTo>
                    <a:pt x="1" y="11"/>
                    <a:pt x="7" y="12"/>
                    <a:pt x="10" y="11"/>
                  </a:cubicBezTo>
                  <a:cubicBezTo>
                    <a:pt x="26" y="0"/>
                    <a:pt x="42" y="13"/>
                    <a:pt x="59" y="1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50" name="Freeform 104"/>
            <p:cNvSpPr>
              <a:spLocks/>
            </p:cNvSpPr>
            <p:nvPr userDrawn="1"/>
          </p:nvSpPr>
          <p:spPr bwMode="auto">
            <a:xfrm>
              <a:off x="4138613" y="1220788"/>
              <a:ext cx="41275" cy="15875"/>
            </a:xfrm>
            <a:custGeom>
              <a:avLst/>
              <a:gdLst>
                <a:gd name="T0" fmla="*/ 52 w 52"/>
                <a:gd name="T1" fmla="*/ 4 h 21"/>
                <a:gd name="T2" fmla="*/ 50 w 52"/>
                <a:gd name="T3" fmla="*/ 7 h 21"/>
                <a:gd name="T4" fmla="*/ 1 w 52"/>
                <a:gd name="T5" fmla="*/ 16 h 21"/>
                <a:gd name="T6" fmla="*/ 0 w 52"/>
                <a:gd name="T7" fmla="*/ 13 h 21"/>
                <a:gd name="T8" fmla="*/ 50 w 52"/>
                <a:gd name="T9" fmla="*/ 3 h 21"/>
                <a:gd name="T10" fmla="*/ 52 w 52"/>
                <a:gd name="T11" fmla="*/ 4 h 21"/>
              </a:gdLst>
              <a:ahLst/>
              <a:cxnLst>
                <a:cxn ang="0">
                  <a:pos x="T0" y="T1"/>
                </a:cxn>
                <a:cxn ang="0">
                  <a:pos x="T2" y="T3"/>
                </a:cxn>
                <a:cxn ang="0">
                  <a:pos x="T4" y="T5"/>
                </a:cxn>
                <a:cxn ang="0">
                  <a:pos x="T6" y="T7"/>
                </a:cxn>
                <a:cxn ang="0">
                  <a:pos x="T8" y="T9"/>
                </a:cxn>
                <a:cxn ang="0">
                  <a:pos x="T10" y="T11"/>
                </a:cxn>
              </a:cxnLst>
              <a:rect l="0" t="0" r="r" b="b"/>
              <a:pathLst>
                <a:path w="52" h="21">
                  <a:moveTo>
                    <a:pt x="52" y="4"/>
                  </a:moveTo>
                  <a:lnTo>
                    <a:pt x="50" y="7"/>
                  </a:lnTo>
                  <a:cubicBezTo>
                    <a:pt x="36" y="15"/>
                    <a:pt x="18" y="21"/>
                    <a:pt x="1" y="16"/>
                  </a:cubicBezTo>
                  <a:lnTo>
                    <a:pt x="0" y="13"/>
                  </a:lnTo>
                  <a:cubicBezTo>
                    <a:pt x="14" y="3"/>
                    <a:pt x="32" y="0"/>
                    <a:pt x="50" y="3"/>
                  </a:cubicBezTo>
                  <a:lnTo>
                    <a:pt x="52" y="4"/>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51" name="Freeform 105"/>
            <p:cNvSpPr>
              <a:spLocks/>
            </p:cNvSpPr>
            <p:nvPr userDrawn="1"/>
          </p:nvSpPr>
          <p:spPr bwMode="auto">
            <a:xfrm>
              <a:off x="4899025" y="1222375"/>
              <a:ext cx="11113" cy="9525"/>
            </a:xfrm>
            <a:custGeom>
              <a:avLst/>
              <a:gdLst>
                <a:gd name="T0" fmla="*/ 14 w 14"/>
                <a:gd name="T1" fmla="*/ 4 h 12"/>
                <a:gd name="T2" fmla="*/ 11 w 14"/>
                <a:gd name="T3" fmla="*/ 11 h 12"/>
                <a:gd name="T4" fmla="*/ 1 w 14"/>
                <a:gd name="T5" fmla="*/ 7 h 12"/>
                <a:gd name="T6" fmla="*/ 6 w 14"/>
                <a:gd name="T7" fmla="*/ 0 h 12"/>
                <a:gd name="T8" fmla="*/ 14 w 14"/>
                <a:gd name="T9" fmla="*/ 4 h 12"/>
              </a:gdLst>
              <a:ahLst/>
              <a:cxnLst>
                <a:cxn ang="0">
                  <a:pos x="T0" y="T1"/>
                </a:cxn>
                <a:cxn ang="0">
                  <a:pos x="T2" y="T3"/>
                </a:cxn>
                <a:cxn ang="0">
                  <a:pos x="T4" y="T5"/>
                </a:cxn>
                <a:cxn ang="0">
                  <a:pos x="T6" y="T7"/>
                </a:cxn>
                <a:cxn ang="0">
                  <a:pos x="T8" y="T9"/>
                </a:cxn>
              </a:cxnLst>
              <a:rect l="0" t="0" r="r" b="b"/>
              <a:pathLst>
                <a:path w="14" h="12">
                  <a:moveTo>
                    <a:pt x="14" y="4"/>
                  </a:moveTo>
                  <a:cubicBezTo>
                    <a:pt x="14" y="7"/>
                    <a:pt x="13" y="10"/>
                    <a:pt x="11" y="11"/>
                  </a:cubicBezTo>
                  <a:cubicBezTo>
                    <a:pt x="7" y="12"/>
                    <a:pt x="2" y="11"/>
                    <a:pt x="1" y="7"/>
                  </a:cubicBezTo>
                  <a:cubicBezTo>
                    <a:pt x="0" y="4"/>
                    <a:pt x="3" y="1"/>
                    <a:pt x="6" y="0"/>
                  </a:cubicBezTo>
                  <a:cubicBezTo>
                    <a:pt x="8" y="0"/>
                    <a:pt x="13" y="0"/>
                    <a:pt x="14"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52" name="Freeform 106"/>
            <p:cNvSpPr>
              <a:spLocks/>
            </p:cNvSpPr>
            <p:nvPr userDrawn="1"/>
          </p:nvSpPr>
          <p:spPr bwMode="auto">
            <a:xfrm>
              <a:off x="4221163" y="1222375"/>
              <a:ext cx="11113" cy="12700"/>
            </a:xfrm>
            <a:custGeom>
              <a:avLst/>
              <a:gdLst>
                <a:gd name="T0" fmla="*/ 15 w 15"/>
                <a:gd name="T1" fmla="*/ 6 h 16"/>
                <a:gd name="T2" fmla="*/ 11 w 15"/>
                <a:gd name="T3" fmla="*/ 14 h 16"/>
                <a:gd name="T4" fmla="*/ 1 w 15"/>
                <a:gd name="T5" fmla="*/ 9 h 16"/>
                <a:gd name="T6" fmla="*/ 5 w 15"/>
                <a:gd name="T7" fmla="*/ 2 h 16"/>
                <a:gd name="T8" fmla="*/ 15 w 15"/>
                <a:gd name="T9" fmla="*/ 6 h 16"/>
              </a:gdLst>
              <a:ahLst/>
              <a:cxnLst>
                <a:cxn ang="0">
                  <a:pos x="T0" y="T1"/>
                </a:cxn>
                <a:cxn ang="0">
                  <a:pos x="T2" y="T3"/>
                </a:cxn>
                <a:cxn ang="0">
                  <a:pos x="T4" y="T5"/>
                </a:cxn>
                <a:cxn ang="0">
                  <a:pos x="T6" y="T7"/>
                </a:cxn>
                <a:cxn ang="0">
                  <a:pos x="T8" y="T9"/>
                </a:cxn>
              </a:cxnLst>
              <a:rect l="0" t="0" r="r" b="b"/>
              <a:pathLst>
                <a:path w="15" h="16">
                  <a:moveTo>
                    <a:pt x="15" y="6"/>
                  </a:moveTo>
                  <a:cubicBezTo>
                    <a:pt x="14" y="9"/>
                    <a:pt x="14" y="12"/>
                    <a:pt x="11" y="14"/>
                  </a:cubicBezTo>
                  <a:cubicBezTo>
                    <a:pt x="7" y="16"/>
                    <a:pt x="2" y="12"/>
                    <a:pt x="1" y="9"/>
                  </a:cubicBezTo>
                  <a:cubicBezTo>
                    <a:pt x="0" y="5"/>
                    <a:pt x="3" y="4"/>
                    <a:pt x="5" y="2"/>
                  </a:cubicBezTo>
                  <a:cubicBezTo>
                    <a:pt x="9" y="0"/>
                    <a:pt x="13" y="3"/>
                    <a:pt x="15"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53" name="Freeform 107"/>
            <p:cNvSpPr>
              <a:spLocks/>
            </p:cNvSpPr>
            <p:nvPr userDrawn="1"/>
          </p:nvSpPr>
          <p:spPr bwMode="auto">
            <a:xfrm>
              <a:off x="4200525" y="1223963"/>
              <a:ext cx="11113" cy="11113"/>
            </a:xfrm>
            <a:custGeom>
              <a:avLst/>
              <a:gdLst>
                <a:gd name="T0" fmla="*/ 14 w 15"/>
                <a:gd name="T1" fmla="*/ 6 h 15"/>
                <a:gd name="T2" fmla="*/ 12 w 15"/>
                <a:gd name="T3" fmla="*/ 12 h 15"/>
                <a:gd name="T4" fmla="*/ 5 w 15"/>
                <a:gd name="T5" fmla="*/ 14 h 15"/>
                <a:gd name="T6" fmla="*/ 1 w 15"/>
                <a:gd name="T7" fmla="*/ 4 h 15"/>
                <a:gd name="T8" fmla="*/ 7 w 15"/>
                <a:gd name="T9" fmla="*/ 0 h 15"/>
                <a:gd name="T10" fmla="*/ 14 w 15"/>
                <a:gd name="T11" fmla="*/ 6 h 15"/>
              </a:gdLst>
              <a:ahLst/>
              <a:cxnLst>
                <a:cxn ang="0">
                  <a:pos x="T0" y="T1"/>
                </a:cxn>
                <a:cxn ang="0">
                  <a:pos x="T2" y="T3"/>
                </a:cxn>
                <a:cxn ang="0">
                  <a:pos x="T4" y="T5"/>
                </a:cxn>
                <a:cxn ang="0">
                  <a:pos x="T6" y="T7"/>
                </a:cxn>
                <a:cxn ang="0">
                  <a:pos x="T8" y="T9"/>
                </a:cxn>
                <a:cxn ang="0">
                  <a:pos x="T10" y="T11"/>
                </a:cxn>
              </a:cxnLst>
              <a:rect l="0" t="0" r="r" b="b"/>
              <a:pathLst>
                <a:path w="15" h="15">
                  <a:moveTo>
                    <a:pt x="14" y="6"/>
                  </a:moveTo>
                  <a:cubicBezTo>
                    <a:pt x="15" y="9"/>
                    <a:pt x="13" y="10"/>
                    <a:pt x="12" y="12"/>
                  </a:cubicBezTo>
                  <a:cubicBezTo>
                    <a:pt x="10" y="15"/>
                    <a:pt x="7" y="14"/>
                    <a:pt x="5" y="14"/>
                  </a:cubicBezTo>
                  <a:cubicBezTo>
                    <a:pt x="2" y="11"/>
                    <a:pt x="0" y="9"/>
                    <a:pt x="1" y="4"/>
                  </a:cubicBezTo>
                  <a:cubicBezTo>
                    <a:pt x="3" y="2"/>
                    <a:pt x="4" y="1"/>
                    <a:pt x="7" y="0"/>
                  </a:cubicBezTo>
                  <a:cubicBezTo>
                    <a:pt x="10" y="1"/>
                    <a:pt x="14" y="2"/>
                    <a:pt x="14"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54" name="Freeform 108"/>
            <p:cNvSpPr>
              <a:spLocks/>
            </p:cNvSpPr>
            <p:nvPr userDrawn="1"/>
          </p:nvSpPr>
          <p:spPr bwMode="auto">
            <a:xfrm>
              <a:off x="4921250" y="1230313"/>
              <a:ext cx="11113" cy="11113"/>
            </a:xfrm>
            <a:custGeom>
              <a:avLst/>
              <a:gdLst>
                <a:gd name="T0" fmla="*/ 14 w 14"/>
                <a:gd name="T1" fmla="*/ 6 h 13"/>
                <a:gd name="T2" fmla="*/ 8 w 14"/>
                <a:gd name="T3" fmla="*/ 13 h 13"/>
                <a:gd name="T4" fmla="*/ 1 w 14"/>
                <a:gd name="T5" fmla="*/ 9 h 13"/>
                <a:gd name="T6" fmla="*/ 2 w 14"/>
                <a:gd name="T7" fmla="*/ 2 h 13"/>
                <a:gd name="T8" fmla="*/ 7 w 14"/>
                <a:gd name="T9" fmla="*/ 0 h 13"/>
                <a:gd name="T10" fmla="*/ 14 w 14"/>
                <a:gd name="T11" fmla="*/ 6 h 13"/>
              </a:gdLst>
              <a:ahLst/>
              <a:cxnLst>
                <a:cxn ang="0">
                  <a:pos x="T0" y="T1"/>
                </a:cxn>
                <a:cxn ang="0">
                  <a:pos x="T2" y="T3"/>
                </a:cxn>
                <a:cxn ang="0">
                  <a:pos x="T4" y="T5"/>
                </a:cxn>
                <a:cxn ang="0">
                  <a:pos x="T6" y="T7"/>
                </a:cxn>
                <a:cxn ang="0">
                  <a:pos x="T8" y="T9"/>
                </a:cxn>
                <a:cxn ang="0">
                  <a:pos x="T10" y="T11"/>
                </a:cxn>
              </a:cxnLst>
              <a:rect l="0" t="0" r="r" b="b"/>
              <a:pathLst>
                <a:path w="14" h="13">
                  <a:moveTo>
                    <a:pt x="14" y="6"/>
                  </a:moveTo>
                  <a:cubicBezTo>
                    <a:pt x="14" y="9"/>
                    <a:pt x="11" y="12"/>
                    <a:pt x="8" y="13"/>
                  </a:cubicBezTo>
                  <a:cubicBezTo>
                    <a:pt x="5" y="13"/>
                    <a:pt x="2" y="11"/>
                    <a:pt x="1" y="9"/>
                  </a:cubicBezTo>
                  <a:cubicBezTo>
                    <a:pt x="0" y="7"/>
                    <a:pt x="0" y="4"/>
                    <a:pt x="2" y="2"/>
                  </a:cubicBezTo>
                  <a:cubicBezTo>
                    <a:pt x="3" y="1"/>
                    <a:pt x="6" y="1"/>
                    <a:pt x="7" y="0"/>
                  </a:cubicBezTo>
                  <a:cubicBezTo>
                    <a:pt x="10" y="0"/>
                    <a:pt x="13" y="3"/>
                    <a:pt x="14"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55" name="Freeform 109"/>
            <p:cNvSpPr>
              <a:spLocks/>
            </p:cNvSpPr>
            <p:nvPr userDrawn="1"/>
          </p:nvSpPr>
          <p:spPr bwMode="auto">
            <a:xfrm>
              <a:off x="4157663" y="1231900"/>
              <a:ext cx="31750" cy="26988"/>
            </a:xfrm>
            <a:custGeom>
              <a:avLst/>
              <a:gdLst>
                <a:gd name="T0" fmla="*/ 39 w 40"/>
                <a:gd name="T1" fmla="*/ 1 h 35"/>
                <a:gd name="T2" fmla="*/ 37 w 40"/>
                <a:gd name="T3" fmla="*/ 7 h 35"/>
                <a:gd name="T4" fmla="*/ 29 w 40"/>
                <a:gd name="T5" fmla="*/ 24 h 35"/>
                <a:gd name="T6" fmla="*/ 2 w 40"/>
                <a:gd name="T7" fmla="*/ 35 h 35"/>
                <a:gd name="T8" fmla="*/ 0 w 40"/>
                <a:gd name="T9" fmla="*/ 32 h 35"/>
                <a:gd name="T10" fmla="*/ 38 w 40"/>
                <a:gd name="T11" fmla="*/ 0 h 35"/>
                <a:gd name="T12" fmla="*/ 39 w 40"/>
                <a:gd name="T13" fmla="*/ 1 h 35"/>
              </a:gdLst>
              <a:ahLst/>
              <a:cxnLst>
                <a:cxn ang="0">
                  <a:pos x="T0" y="T1"/>
                </a:cxn>
                <a:cxn ang="0">
                  <a:pos x="T2" y="T3"/>
                </a:cxn>
                <a:cxn ang="0">
                  <a:pos x="T4" y="T5"/>
                </a:cxn>
                <a:cxn ang="0">
                  <a:pos x="T6" y="T7"/>
                </a:cxn>
                <a:cxn ang="0">
                  <a:pos x="T8" y="T9"/>
                </a:cxn>
                <a:cxn ang="0">
                  <a:pos x="T10" y="T11"/>
                </a:cxn>
                <a:cxn ang="0">
                  <a:pos x="T12" y="T13"/>
                </a:cxn>
              </a:cxnLst>
              <a:rect l="0" t="0" r="r" b="b"/>
              <a:pathLst>
                <a:path w="40" h="35">
                  <a:moveTo>
                    <a:pt x="39" y="1"/>
                  </a:moveTo>
                  <a:cubicBezTo>
                    <a:pt x="40" y="4"/>
                    <a:pt x="38" y="5"/>
                    <a:pt x="37" y="7"/>
                  </a:cubicBezTo>
                  <a:cubicBezTo>
                    <a:pt x="36" y="14"/>
                    <a:pt x="32" y="18"/>
                    <a:pt x="29" y="24"/>
                  </a:cubicBezTo>
                  <a:cubicBezTo>
                    <a:pt x="22" y="32"/>
                    <a:pt x="12" y="32"/>
                    <a:pt x="2" y="35"/>
                  </a:cubicBezTo>
                  <a:lnTo>
                    <a:pt x="0" y="32"/>
                  </a:lnTo>
                  <a:cubicBezTo>
                    <a:pt x="11" y="18"/>
                    <a:pt x="23" y="7"/>
                    <a:pt x="38" y="0"/>
                  </a:cubicBezTo>
                  <a:lnTo>
                    <a:pt x="39" y="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56" name="Freeform 110"/>
            <p:cNvSpPr>
              <a:spLocks/>
            </p:cNvSpPr>
            <p:nvPr userDrawn="1"/>
          </p:nvSpPr>
          <p:spPr bwMode="auto">
            <a:xfrm>
              <a:off x="4905375" y="1235075"/>
              <a:ext cx="12700" cy="9525"/>
            </a:xfrm>
            <a:custGeom>
              <a:avLst/>
              <a:gdLst>
                <a:gd name="T0" fmla="*/ 14 w 15"/>
                <a:gd name="T1" fmla="*/ 5 h 12"/>
                <a:gd name="T2" fmla="*/ 8 w 15"/>
                <a:gd name="T3" fmla="*/ 12 h 12"/>
                <a:gd name="T4" fmla="*/ 1 w 15"/>
                <a:gd name="T5" fmla="*/ 8 h 12"/>
                <a:gd name="T6" fmla="*/ 6 w 15"/>
                <a:gd name="T7" fmla="*/ 0 h 12"/>
                <a:gd name="T8" fmla="*/ 14 w 15"/>
                <a:gd name="T9" fmla="*/ 5 h 12"/>
              </a:gdLst>
              <a:ahLst/>
              <a:cxnLst>
                <a:cxn ang="0">
                  <a:pos x="T0" y="T1"/>
                </a:cxn>
                <a:cxn ang="0">
                  <a:pos x="T2" y="T3"/>
                </a:cxn>
                <a:cxn ang="0">
                  <a:pos x="T4" y="T5"/>
                </a:cxn>
                <a:cxn ang="0">
                  <a:pos x="T6" y="T7"/>
                </a:cxn>
                <a:cxn ang="0">
                  <a:pos x="T8" y="T9"/>
                </a:cxn>
              </a:cxnLst>
              <a:rect l="0" t="0" r="r" b="b"/>
              <a:pathLst>
                <a:path w="15" h="12">
                  <a:moveTo>
                    <a:pt x="14" y="5"/>
                  </a:moveTo>
                  <a:cubicBezTo>
                    <a:pt x="15" y="10"/>
                    <a:pt x="11" y="11"/>
                    <a:pt x="8" y="12"/>
                  </a:cubicBezTo>
                  <a:cubicBezTo>
                    <a:pt x="5" y="12"/>
                    <a:pt x="2" y="11"/>
                    <a:pt x="1" y="8"/>
                  </a:cubicBezTo>
                  <a:cubicBezTo>
                    <a:pt x="0" y="4"/>
                    <a:pt x="3" y="2"/>
                    <a:pt x="6" y="0"/>
                  </a:cubicBezTo>
                  <a:cubicBezTo>
                    <a:pt x="9" y="0"/>
                    <a:pt x="13" y="2"/>
                    <a:pt x="14" y="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57" name="Freeform 111"/>
            <p:cNvSpPr>
              <a:spLocks/>
            </p:cNvSpPr>
            <p:nvPr userDrawn="1"/>
          </p:nvSpPr>
          <p:spPr bwMode="auto">
            <a:xfrm>
              <a:off x="4211638" y="1235075"/>
              <a:ext cx="12700" cy="11113"/>
            </a:xfrm>
            <a:custGeom>
              <a:avLst/>
              <a:gdLst>
                <a:gd name="T0" fmla="*/ 15 w 16"/>
                <a:gd name="T1" fmla="*/ 4 h 13"/>
                <a:gd name="T2" fmla="*/ 16 w 16"/>
                <a:gd name="T3" fmla="*/ 6 h 13"/>
                <a:gd name="T4" fmla="*/ 10 w 16"/>
                <a:gd name="T5" fmla="*/ 13 h 13"/>
                <a:gd name="T6" fmla="*/ 2 w 16"/>
                <a:gd name="T7" fmla="*/ 10 h 13"/>
                <a:gd name="T8" fmla="*/ 6 w 16"/>
                <a:gd name="T9" fmla="*/ 1 h 13"/>
                <a:gd name="T10" fmla="*/ 15 w 16"/>
                <a:gd name="T11" fmla="*/ 4 h 13"/>
              </a:gdLst>
              <a:ahLst/>
              <a:cxnLst>
                <a:cxn ang="0">
                  <a:pos x="T0" y="T1"/>
                </a:cxn>
                <a:cxn ang="0">
                  <a:pos x="T2" y="T3"/>
                </a:cxn>
                <a:cxn ang="0">
                  <a:pos x="T4" y="T5"/>
                </a:cxn>
                <a:cxn ang="0">
                  <a:pos x="T6" y="T7"/>
                </a:cxn>
                <a:cxn ang="0">
                  <a:pos x="T8" y="T9"/>
                </a:cxn>
                <a:cxn ang="0">
                  <a:pos x="T10" y="T11"/>
                </a:cxn>
              </a:cxnLst>
              <a:rect l="0" t="0" r="r" b="b"/>
              <a:pathLst>
                <a:path w="16" h="13">
                  <a:moveTo>
                    <a:pt x="15" y="4"/>
                  </a:moveTo>
                  <a:cubicBezTo>
                    <a:pt x="14" y="5"/>
                    <a:pt x="15" y="6"/>
                    <a:pt x="16" y="6"/>
                  </a:cubicBezTo>
                  <a:cubicBezTo>
                    <a:pt x="16" y="10"/>
                    <a:pt x="13" y="11"/>
                    <a:pt x="10" y="13"/>
                  </a:cubicBezTo>
                  <a:cubicBezTo>
                    <a:pt x="7" y="13"/>
                    <a:pt x="4" y="12"/>
                    <a:pt x="2" y="10"/>
                  </a:cubicBezTo>
                  <a:cubicBezTo>
                    <a:pt x="0" y="6"/>
                    <a:pt x="2" y="2"/>
                    <a:pt x="6" y="1"/>
                  </a:cubicBezTo>
                  <a:cubicBezTo>
                    <a:pt x="9" y="0"/>
                    <a:pt x="14" y="1"/>
                    <a:pt x="15"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58" name="Freeform 112"/>
            <p:cNvSpPr>
              <a:spLocks/>
            </p:cNvSpPr>
            <p:nvPr userDrawn="1"/>
          </p:nvSpPr>
          <p:spPr bwMode="auto">
            <a:xfrm>
              <a:off x="4948238" y="1235075"/>
              <a:ext cx="39688" cy="28575"/>
            </a:xfrm>
            <a:custGeom>
              <a:avLst/>
              <a:gdLst>
                <a:gd name="T0" fmla="*/ 30 w 50"/>
                <a:gd name="T1" fmla="*/ 16 h 35"/>
                <a:gd name="T2" fmla="*/ 39 w 50"/>
                <a:gd name="T3" fmla="*/ 10 h 35"/>
                <a:gd name="T4" fmla="*/ 48 w 50"/>
                <a:gd name="T5" fmla="*/ 14 h 35"/>
                <a:gd name="T6" fmla="*/ 43 w 50"/>
                <a:gd name="T7" fmla="*/ 23 h 35"/>
                <a:gd name="T8" fmla="*/ 35 w 50"/>
                <a:gd name="T9" fmla="*/ 26 h 35"/>
                <a:gd name="T10" fmla="*/ 41 w 50"/>
                <a:gd name="T11" fmla="*/ 33 h 35"/>
                <a:gd name="T12" fmla="*/ 36 w 50"/>
                <a:gd name="T13" fmla="*/ 34 h 35"/>
                <a:gd name="T14" fmla="*/ 9 w 50"/>
                <a:gd name="T15" fmla="*/ 10 h 35"/>
                <a:gd name="T16" fmla="*/ 4 w 50"/>
                <a:gd name="T17" fmla="*/ 1 h 35"/>
                <a:gd name="T18" fmla="*/ 30 w 50"/>
                <a:gd name="T19" fmla="*/ 1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35">
                  <a:moveTo>
                    <a:pt x="30" y="16"/>
                  </a:moveTo>
                  <a:cubicBezTo>
                    <a:pt x="34" y="15"/>
                    <a:pt x="35" y="11"/>
                    <a:pt x="39" y="10"/>
                  </a:cubicBezTo>
                  <a:cubicBezTo>
                    <a:pt x="43" y="9"/>
                    <a:pt x="46" y="11"/>
                    <a:pt x="48" y="14"/>
                  </a:cubicBezTo>
                  <a:cubicBezTo>
                    <a:pt x="50" y="19"/>
                    <a:pt x="46" y="21"/>
                    <a:pt x="43" y="23"/>
                  </a:cubicBezTo>
                  <a:cubicBezTo>
                    <a:pt x="41" y="25"/>
                    <a:pt x="35" y="21"/>
                    <a:pt x="35" y="26"/>
                  </a:cubicBezTo>
                  <a:cubicBezTo>
                    <a:pt x="38" y="27"/>
                    <a:pt x="40" y="30"/>
                    <a:pt x="41" y="33"/>
                  </a:cubicBezTo>
                  <a:cubicBezTo>
                    <a:pt x="40" y="35"/>
                    <a:pt x="37" y="34"/>
                    <a:pt x="36" y="34"/>
                  </a:cubicBezTo>
                  <a:cubicBezTo>
                    <a:pt x="25" y="29"/>
                    <a:pt x="13" y="21"/>
                    <a:pt x="9" y="10"/>
                  </a:cubicBezTo>
                  <a:cubicBezTo>
                    <a:pt x="7" y="7"/>
                    <a:pt x="0" y="4"/>
                    <a:pt x="4" y="1"/>
                  </a:cubicBezTo>
                  <a:cubicBezTo>
                    <a:pt x="15" y="0"/>
                    <a:pt x="24" y="9"/>
                    <a:pt x="30" y="1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59" name="Freeform 113"/>
            <p:cNvSpPr>
              <a:spLocks/>
            </p:cNvSpPr>
            <p:nvPr userDrawn="1"/>
          </p:nvSpPr>
          <p:spPr bwMode="auto">
            <a:xfrm>
              <a:off x="4989513" y="1235075"/>
              <a:ext cx="12700" cy="12700"/>
            </a:xfrm>
            <a:custGeom>
              <a:avLst/>
              <a:gdLst>
                <a:gd name="T0" fmla="*/ 15 w 17"/>
                <a:gd name="T1" fmla="*/ 4 h 15"/>
                <a:gd name="T2" fmla="*/ 14 w 17"/>
                <a:gd name="T3" fmla="*/ 11 h 15"/>
                <a:gd name="T4" fmla="*/ 3 w 17"/>
                <a:gd name="T5" fmla="*/ 13 h 15"/>
                <a:gd name="T6" fmla="*/ 0 w 17"/>
                <a:gd name="T7" fmla="*/ 6 h 15"/>
                <a:gd name="T8" fmla="*/ 6 w 17"/>
                <a:gd name="T9" fmla="*/ 1 h 15"/>
                <a:gd name="T10" fmla="*/ 15 w 17"/>
                <a:gd name="T11" fmla="*/ 4 h 15"/>
              </a:gdLst>
              <a:ahLst/>
              <a:cxnLst>
                <a:cxn ang="0">
                  <a:pos x="T0" y="T1"/>
                </a:cxn>
                <a:cxn ang="0">
                  <a:pos x="T2" y="T3"/>
                </a:cxn>
                <a:cxn ang="0">
                  <a:pos x="T4" y="T5"/>
                </a:cxn>
                <a:cxn ang="0">
                  <a:pos x="T6" y="T7"/>
                </a:cxn>
                <a:cxn ang="0">
                  <a:pos x="T8" y="T9"/>
                </a:cxn>
                <a:cxn ang="0">
                  <a:pos x="T10" y="T11"/>
                </a:cxn>
              </a:cxnLst>
              <a:rect l="0" t="0" r="r" b="b"/>
              <a:pathLst>
                <a:path w="17" h="15">
                  <a:moveTo>
                    <a:pt x="15" y="4"/>
                  </a:moveTo>
                  <a:cubicBezTo>
                    <a:pt x="17" y="6"/>
                    <a:pt x="16" y="9"/>
                    <a:pt x="14" y="11"/>
                  </a:cubicBezTo>
                  <a:cubicBezTo>
                    <a:pt x="12" y="15"/>
                    <a:pt x="7" y="13"/>
                    <a:pt x="3" y="13"/>
                  </a:cubicBezTo>
                  <a:cubicBezTo>
                    <a:pt x="2" y="11"/>
                    <a:pt x="0" y="9"/>
                    <a:pt x="0" y="6"/>
                  </a:cubicBezTo>
                  <a:cubicBezTo>
                    <a:pt x="2" y="4"/>
                    <a:pt x="3" y="2"/>
                    <a:pt x="6" y="1"/>
                  </a:cubicBezTo>
                  <a:cubicBezTo>
                    <a:pt x="9" y="0"/>
                    <a:pt x="12" y="2"/>
                    <a:pt x="15"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60" name="Freeform 114"/>
            <p:cNvSpPr>
              <a:spLocks/>
            </p:cNvSpPr>
            <p:nvPr userDrawn="1"/>
          </p:nvSpPr>
          <p:spPr bwMode="auto">
            <a:xfrm>
              <a:off x="4865688" y="1236663"/>
              <a:ext cx="33338" cy="31750"/>
            </a:xfrm>
            <a:custGeom>
              <a:avLst/>
              <a:gdLst>
                <a:gd name="T0" fmla="*/ 34 w 42"/>
                <a:gd name="T1" fmla="*/ 22 h 39"/>
                <a:gd name="T2" fmla="*/ 42 w 42"/>
                <a:gd name="T3" fmla="*/ 38 h 39"/>
                <a:gd name="T4" fmla="*/ 39 w 42"/>
                <a:gd name="T5" fmla="*/ 38 h 39"/>
                <a:gd name="T6" fmla="*/ 4 w 42"/>
                <a:gd name="T7" fmla="*/ 8 h 39"/>
                <a:gd name="T8" fmla="*/ 0 w 42"/>
                <a:gd name="T9" fmla="*/ 2 h 39"/>
                <a:gd name="T10" fmla="*/ 27 w 42"/>
                <a:gd name="T11" fmla="*/ 13 h 39"/>
                <a:gd name="T12" fmla="*/ 34 w 42"/>
                <a:gd name="T13" fmla="*/ 22 h 39"/>
              </a:gdLst>
              <a:ahLst/>
              <a:cxnLst>
                <a:cxn ang="0">
                  <a:pos x="T0" y="T1"/>
                </a:cxn>
                <a:cxn ang="0">
                  <a:pos x="T2" y="T3"/>
                </a:cxn>
                <a:cxn ang="0">
                  <a:pos x="T4" y="T5"/>
                </a:cxn>
                <a:cxn ang="0">
                  <a:pos x="T6" y="T7"/>
                </a:cxn>
                <a:cxn ang="0">
                  <a:pos x="T8" y="T9"/>
                </a:cxn>
                <a:cxn ang="0">
                  <a:pos x="T10" y="T11"/>
                </a:cxn>
                <a:cxn ang="0">
                  <a:pos x="T12" y="T13"/>
                </a:cxn>
              </a:cxnLst>
              <a:rect l="0" t="0" r="r" b="b"/>
              <a:pathLst>
                <a:path w="42" h="39">
                  <a:moveTo>
                    <a:pt x="34" y="22"/>
                  </a:moveTo>
                  <a:cubicBezTo>
                    <a:pt x="37" y="27"/>
                    <a:pt x="40" y="33"/>
                    <a:pt x="42" y="38"/>
                  </a:cubicBezTo>
                  <a:cubicBezTo>
                    <a:pt x="41" y="39"/>
                    <a:pt x="39" y="38"/>
                    <a:pt x="39" y="38"/>
                  </a:cubicBezTo>
                  <a:cubicBezTo>
                    <a:pt x="26" y="31"/>
                    <a:pt x="9" y="23"/>
                    <a:pt x="4" y="8"/>
                  </a:cubicBezTo>
                  <a:cubicBezTo>
                    <a:pt x="3" y="6"/>
                    <a:pt x="0" y="5"/>
                    <a:pt x="0" y="2"/>
                  </a:cubicBezTo>
                  <a:cubicBezTo>
                    <a:pt x="10" y="0"/>
                    <a:pt x="20" y="7"/>
                    <a:pt x="27" y="13"/>
                  </a:cubicBezTo>
                  <a:cubicBezTo>
                    <a:pt x="29" y="16"/>
                    <a:pt x="32" y="18"/>
                    <a:pt x="34" y="22"/>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61" name="Freeform 115"/>
            <p:cNvSpPr>
              <a:spLocks/>
            </p:cNvSpPr>
            <p:nvPr userDrawn="1"/>
          </p:nvSpPr>
          <p:spPr bwMode="auto">
            <a:xfrm>
              <a:off x="4195763" y="1239838"/>
              <a:ext cx="12700" cy="9525"/>
            </a:xfrm>
            <a:custGeom>
              <a:avLst/>
              <a:gdLst>
                <a:gd name="T0" fmla="*/ 15 w 16"/>
                <a:gd name="T1" fmla="*/ 5 h 13"/>
                <a:gd name="T2" fmla="*/ 11 w 16"/>
                <a:gd name="T3" fmla="*/ 13 h 13"/>
                <a:gd name="T4" fmla="*/ 3 w 16"/>
                <a:gd name="T5" fmla="*/ 10 h 13"/>
                <a:gd name="T6" fmla="*/ 8 w 16"/>
                <a:gd name="T7" fmla="*/ 0 h 13"/>
                <a:gd name="T8" fmla="*/ 15 w 16"/>
                <a:gd name="T9" fmla="*/ 5 h 13"/>
              </a:gdLst>
              <a:ahLst/>
              <a:cxnLst>
                <a:cxn ang="0">
                  <a:pos x="T0" y="T1"/>
                </a:cxn>
                <a:cxn ang="0">
                  <a:pos x="T2" y="T3"/>
                </a:cxn>
                <a:cxn ang="0">
                  <a:pos x="T4" y="T5"/>
                </a:cxn>
                <a:cxn ang="0">
                  <a:pos x="T6" y="T7"/>
                </a:cxn>
                <a:cxn ang="0">
                  <a:pos x="T8" y="T9"/>
                </a:cxn>
              </a:cxnLst>
              <a:rect l="0" t="0" r="r" b="b"/>
              <a:pathLst>
                <a:path w="16" h="13">
                  <a:moveTo>
                    <a:pt x="15" y="5"/>
                  </a:moveTo>
                  <a:cubicBezTo>
                    <a:pt x="16" y="8"/>
                    <a:pt x="13" y="11"/>
                    <a:pt x="11" y="13"/>
                  </a:cubicBezTo>
                  <a:cubicBezTo>
                    <a:pt x="7" y="13"/>
                    <a:pt x="5" y="12"/>
                    <a:pt x="3" y="10"/>
                  </a:cubicBezTo>
                  <a:cubicBezTo>
                    <a:pt x="0" y="5"/>
                    <a:pt x="5" y="2"/>
                    <a:pt x="8" y="0"/>
                  </a:cubicBezTo>
                  <a:cubicBezTo>
                    <a:pt x="11" y="0"/>
                    <a:pt x="13" y="3"/>
                    <a:pt x="15" y="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62" name="Freeform 116"/>
            <p:cNvSpPr>
              <a:spLocks/>
            </p:cNvSpPr>
            <p:nvPr userDrawn="1"/>
          </p:nvSpPr>
          <p:spPr bwMode="auto">
            <a:xfrm>
              <a:off x="4918075" y="1244600"/>
              <a:ext cx="11113" cy="11113"/>
            </a:xfrm>
            <a:custGeom>
              <a:avLst/>
              <a:gdLst>
                <a:gd name="T0" fmla="*/ 15 w 15"/>
                <a:gd name="T1" fmla="*/ 8 h 15"/>
                <a:gd name="T2" fmla="*/ 11 w 15"/>
                <a:gd name="T3" fmla="*/ 13 h 15"/>
                <a:gd name="T4" fmla="*/ 2 w 15"/>
                <a:gd name="T5" fmla="*/ 12 h 15"/>
                <a:gd name="T6" fmla="*/ 2 w 15"/>
                <a:gd name="T7" fmla="*/ 5 h 15"/>
                <a:gd name="T8" fmla="*/ 15 w 15"/>
                <a:gd name="T9" fmla="*/ 8 h 15"/>
              </a:gdLst>
              <a:ahLst/>
              <a:cxnLst>
                <a:cxn ang="0">
                  <a:pos x="T0" y="T1"/>
                </a:cxn>
                <a:cxn ang="0">
                  <a:pos x="T2" y="T3"/>
                </a:cxn>
                <a:cxn ang="0">
                  <a:pos x="T4" y="T5"/>
                </a:cxn>
                <a:cxn ang="0">
                  <a:pos x="T6" y="T7"/>
                </a:cxn>
                <a:cxn ang="0">
                  <a:pos x="T8" y="T9"/>
                </a:cxn>
              </a:cxnLst>
              <a:rect l="0" t="0" r="r" b="b"/>
              <a:pathLst>
                <a:path w="15" h="15">
                  <a:moveTo>
                    <a:pt x="15" y="8"/>
                  </a:moveTo>
                  <a:cubicBezTo>
                    <a:pt x="15" y="10"/>
                    <a:pt x="12" y="11"/>
                    <a:pt x="11" y="13"/>
                  </a:cubicBezTo>
                  <a:cubicBezTo>
                    <a:pt x="8" y="13"/>
                    <a:pt x="5" y="15"/>
                    <a:pt x="2" y="12"/>
                  </a:cubicBezTo>
                  <a:cubicBezTo>
                    <a:pt x="2" y="10"/>
                    <a:pt x="0" y="7"/>
                    <a:pt x="2" y="5"/>
                  </a:cubicBezTo>
                  <a:cubicBezTo>
                    <a:pt x="6" y="0"/>
                    <a:pt x="12" y="4"/>
                    <a:pt x="15" y="8"/>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63" name="Freeform 117"/>
            <p:cNvSpPr>
              <a:spLocks/>
            </p:cNvSpPr>
            <p:nvPr userDrawn="1"/>
          </p:nvSpPr>
          <p:spPr bwMode="auto">
            <a:xfrm>
              <a:off x="4991100" y="1250950"/>
              <a:ext cx="14288" cy="12700"/>
            </a:xfrm>
            <a:custGeom>
              <a:avLst/>
              <a:gdLst>
                <a:gd name="T0" fmla="*/ 16 w 17"/>
                <a:gd name="T1" fmla="*/ 5 h 16"/>
                <a:gd name="T2" fmla="*/ 11 w 17"/>
                <a:gd name="T3" fmla="*/ 15 h 16"/>
                <a:gd name="T4" fmla="*/ 2 w 17"/>
                <a:gd name="T5" fmla="*/ 11 h 16"/>
                <a:gd name="T6" fmla="*/ 2 w 17"/>
                <a:gd name="T7" fmla="*/ 4 h 16"/>
                <a:gd name="T8" fmla="*/ 11 w 17"/>
                <a:gd name="T9" fmla="*/ 1 h 16"/>
                <a:gd name="T10" fmla="*/ 16 w 17"/>
                <a:gd name="T11" fmla="*/ 5 h 16"/>
              </a:gdLst>
              <a:ahLst/>
              <a:cxnLst>
                <a:cxn ang="0">
                  <a:pos x="T0" y="T1"/>
                </a:cxn>
                <a:cxn ang="0">
                  <a:pos x="T2" y="T3"/>
                </a:cxn>
                <a:cxn ang="0">
                  <a:pos x="T4" y="T5"/>
                </a:cxn>
                <a:cxn ang="0">
                  <a:pos x="T6" y="T7"/>
                </a:cxn>
                <a:cxn ang="0">
                  <a:pos x="T8" y="T9"/>
                </a:cxn>
                <a:cxn ang="0">
                  <a:pos x="T10" y="T11"/>
                </a:cxn>
              </a:cxnLst>
              <a:rect l="0" t="0" r="r" b="b"/>
              <a:pathLst>
                <a:path w="17" h="16">
                  <a:moveTo>
                    <a:pt x="16" y="5"/>
                  </a:moveTo>
                  <a:cubicBezTo>
                    <a:pt x="17" y="10"/>
                    <a:pt x="14" y="13"/>
                    <a:pt x="11" y="15"/>
                  </a:cubicBezTo>
                  <a:cubicBezTo>
                    <a:pt x="7" y="16"/>
                    <a:pt x="4" y="13"/>
                    <a:pt x="2" y="11"/>
                  </a:cubicBezTo>
                  <a:cubicBezTo>
                    <a:pt x="0" y="9"/>
                    <a:pt x="1" y="7"/>
                    <a:pt x="2" y="4"/>
                  </a:cubicBezTo>
                  <a:cubicBezTo>
                    <a:pt x="4" y="2"/>
                    <a:pt x="8" y="0"/>
                    <a:pt x="11" y="1"/>
                  </a:cubicBezTo>
                  <a:cubicBezTo>
                    <a:pt x="13" y="2"/>
                    <a:pt x="14" y="3"/>
                    <a:pt x="16" y="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64" name="Freeform 118"/>
            <p:cNvSpPr>
              <a:spLocks/>
            </p:cNvSpPr>
            <p:nvPr userDrawn="1"/>
          </p:nvSpPr>
          <p:spPr bwMode="auto">
            <a:xfrm>
              <a:off x="4756150" y="1292225"/>
              <a:ext cx="41275" cy="14288"/>
            </a:xfrm>
            <a:custGeom>
              <a:avLst/>
              <a:gdLst>
                <a:gd name="T0" fmla="*/ 52 w 52"/>
                <a:gd name="T1" fmla="*/ 5 h 18"/>
                <a:gd name="T2" fmla="*/ 40 w 52"/>
                <a:gd name="T3" fmla="*/ 12 h 18"/>
                <a:gd name="T4" fmla="*/ 0 w 52"/>
                <a:gd name="T5" fmla="*/ 18 h 18"/>
                <a:gd name="T6" fmla="*/ 0 w 52"/>
                <a:gd name="T7" fmla="*/ 16 h 18"/>
                <a:gd name="T8" fmla="*/ 52 w 52"/>
                <a:gd name="T9" fmla="*/ 5 h 18"/>
              </a:gdLst>
              <a:ahLst/>
              <a:cxnLst>
                <a:cxn ang="0">
                  <a:pos x="T0" y="T1"/>
                </a:cxn>
                <a:cxn ang="0">
                  <a:pos x="T2" y="T3"/>
                </a:cxn>
                <a:cxn ang="0">
                  <a:pos x="T4" y="T5"/>
                </a:cxn>
                <a:cxn ang="0">
                  <a:pos x="T6" y="T7"/>
                </a:cxn>
                <a:cxn ang="0">
                  <a:pos x="T8" y="T9"/>
                </a:cxn>
              </a:cxnLst>
              <a:rect l="0" t="0" r="r" b="b"/>
              <a:pathLst>
                <a:path w="52" h="18">
                  <a:moveTo>
                    <a:pt x="52" y="5"/>
                  </a:moveTo>
                  <a:cubicBezTo>
                    <a:pt x="52" y="10"/>
                    <a:pt x="43" y="9"/>
                    <a:pt x="40" y="12"/>
                  </a:cubicBezTo>
                  <a:cubicBezTo>
                    <a:pt x="28" y="18"/>
                    <a:pt x="14" y="18"/>
                    <a:pt x="0" y="18"/>
                  </a:cubicBezTo>
                  <a:lnTo>
                    <a:pt x="0" y="16"/>
                  </a:lnTo>
                  <a:cubicBezTo>
                    <a:pt x="14" y="4"/>
                    <a:pt x="33" y="0"/>
                    <a:pt x="52" y="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65" name="Freeform 119"/>
            <p:cNvSpPr>
              <a:spLocks/>
            </p:cNvSpPr>
            <p:nvPr userDrawn="1"/>
          </p:nvSpPr>
          <p:spPr bwMode="auto">
            <a:xfrm>
              <a:off x="4348163" y="1304925"/>
              <a:ext cx="11113" cy="9525"/>
            </a:xfrm>
            <a:custGeom>
              <a:avLst/>
              <a:gdLst>
                <a:gd name="T0" fmla="*/ 14 w 14"/>
                <a:gd name="T1" fmla="*/ 6 h 12"/>
                <a:gd name="T2" fmla="*/ 8 w 14"/>
                <a:gd name="T3" fmla="*/ 12 h 12"/>
                <a:gd name="T4" fmla="*/ 2 w 14"/>
                <a:gd name="T5" fmla="*/ 9 h 12"/>
                <a:gd name="T6" fmla="*/ 7 w 14"/>
                <a:gd name="T7" fmla="*/ 0 h 12"/>
                <a:gd name="T8" fmla="*/ 14 w 14"/>
                <a:gd name="T9" fmla="*/ 6 h 12"/>
              </a:gdLst>
              <a:ahLst/>
              <a:cxnLst>
                <a:cxn ang="0">
                  <a:pos x="T0" y="T1"/>
                </a:cxn>
                <a:cxn ang="0">
                  <a:pos x="T2" y="T3"/>
                </a:cxn>
                <a:cxn ang="0">
                  <a:pos x="T4" y="T5"/>
                </a:cxn>
                <a:cxn ang="0">
                  <a:pos x="T6" y="T7"/>
                </a:cxn>
                <a:cxn ang="0">
                  <a:pos x="T8" y="T9"/>
                </a:cxn>
              </a:cxnLst>
              <a:rect l="0" t="0" r="r" b="b"/>
              <a:pathLst>
                <a:path w="14" h="12">
                  <a:moveTo>
                    <a:pt x="14" y="6"/>
                  </a:moveTo>
                  <a:cubicBezTo>
                    <a:pt x="13" y="9"/>
                    <a:pt x="12" y="11"/>
                    <a:pt x="8" y="12"/>
                  </a:cubicBezTo>
                  <a:cubicBezTo>
                    <a:pt x="5" y="12"/>
                    <a:pt x="3" y="11"/>
                    <a:pt x="2" y="9"/>
                  </a:cubicBezTo>
                  <a:cubicBezTo>
                    <a:pt x="0" y="4"/>
                    <a:pt x="4" y="2"/>
                    <a:pt x="7" y="0"/>
                  </a:cubicBezTo>
                  <a:cubicBezTo>
                    <a:pt x="10" y="1"/>
                    <a:pt x="13" y="3"/>
                    <a:pt x="14"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66" name="Freeform 120"/>
            <p:cNvSpPr>
              <a:spLocks/>
            </p:cNvSpPr>
            <p:nvPr userDrawn="1"/>
          </p:nvSpPr>
          <p:spPr bwMode="auto">
            <a:xfrm>
              <a:off x="4778375" y="1306513"/>
              <a:ext cx="12700" cy="14288"/>
            </a:xfrm>
            <a:custGeom>
              <a:avLst/>
              <a:gdLst>
                <a:gd name="T0" fmla="*/ 16 w 16"/>
                <a:gd name="T1" fmla="*/ 7 h 17"/>
                <a:gd name="T2" fmla="*/ 11 w 16"/>
                <a:gd name="T3" fmla="*/ 16 h 17"/>
                <a:gd name="T4" fmla="*/ 2 w 16"/>
                <a:gd name="T5" fmla="*/ 13 h 17"/>
                <a:gd name="T6" fmla="*/ 1 w 16"/>
                <a:gd name="T7" fmla="*/ 7 h 17"/>
                <a:gd name="T8" fmla="*/ 16 w 16"/>
                <a:gd name="T9" fmla="*/ 7 h 17"/>
              </a:gdLst>
              <a:ahLst/>
              <a:cxnLst>
                <a:cxn ang="0">
                  <a:pos x="T0" y="T1"/>
                </a:cxn>
                <a:cxn ang="0">
                  <a:pos x="T2" y="T3"/>
                </a:cxn>
                <a:cxn ang="0">
                  <a:pos x="T4" y="T5"/>
                </a:cxn>
                <a:cxn ang="0">
                  <a:pos x="T6" y="T7"/>
                </a:cxn>
                <a:cxn ang="0">
                  <a:pos x="T8" y="T9"/>
                </a:cxn>
              </a:cxnLst>
              <a:rect l="0" t="0" r="r" b="b"/>
              <a:pathLst>
                <a:path w="16" h="17">
                  <a:moveTo>
                    <a:pt x="16" y="7"/>
                  </a:moveTo>
                  <a:cubicBezTo>
                    <a:pt x="15" y="10"/>
                    <a:pt x="14" y="14"/>
                    <a:pt x="11" y="16"/>
                  </a:cubicBezTo>
                  <a:cubicBezTo>
                    <a:pt x="7" y="17"/>
                    <a:pt x="5" y="15"/>
                    <a:pt x="2" y="13"/>
                  </a:cubicBezTo>
                  <a:cubicBezTo>
                    <a:pt x="0" y="12"/>
                    <a:pt x="1" y="9"/>
                    <a:pt x="1" y="7"/>
                  </a:cubicBezTo>
                  <a:cubicBezTo>
                    <a:pt x="4" y="0"/>
                    <a:pt x="14" y="0"/>
                    <a:pt x="16" y="7"/>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67" name="Freeform 121"/>
            <p:cNvSpPr>
              <a:spLocks/>
            </p:cNvSpPr>
            <p:nvPr userDrawn="1"/>
          </p:nvSpPr>
          <p:spPr bwMode="auto">
            <a:xfrm>
              <a:off x="4808538" y="1311275"/>
              <a:ext cx="42863" cy="12700"/>
            </a:xfrm>
            <a:custGeom>
              <a:avLst/>
              <a:gdLst>
                <a:gd name="T0" fmla="*/ 54 w 54"/>
                <a:gd name="T1" fmla="*/ 4 h 17"/>
                <a:gd name="T2" fmla="*/ 22 w 54"/>
                <a:gd name="T3" fmla="*/ 17 h 17"/>
                <a:gd name="T4" fmla="*/ 1 w 54"/>
                <a:gd name="T5" fmla="*/ 16 h 17"/>
                <a:gd name="T6" fmla="*/ 0 w 54"/>
                <a:gd name="T7" fmla="*/ 15 h 17"/>
                <a:gd name="T8" fmla="*/ 54 w 54"/>
                <a:gd name="T9" fmla="*/ 1 h 17"/>
                <a:gd name="T10" fmla="*/ 54 w 54"/>
                <a:gd name="T11" fmla="*/ 4 h 17"/>
              </a:gdLst>
              <a:ahLst/>
              <a:cxnLst>
                <a:cxn ang="0">
                  <a:pos x="T0" y="T1"/>
                </a:cxn>
                <a:cxn ang="0">
                  <a:pos x="T2" y="T3"/>
                </a:cxn>
                <a:cxn ang="0">
                  <a:pos x="T4" y="T5"/>
                </a:cxn>
                <a:cxn ang="0">
                  <a:pos x="T6" y="T7"/>
                </a:cxn>
                <a:cxn ang="0">
                  <a:pos x="T8" y="T9"/>
                </a:cxn>
                <a:cxn ang="0">
                  <a:pos x="T10" y="T11"/>
                </a:cxn>
              </a:cxnLst>
              <a:rect l="0" t="0" r="r" b="b"/>
              <a:pathLst>
                <a:path w="54" h="17">
                  <a:moveTo>
                    <a:pt x="54" y="4"/>
                  </a:moveTo>
                  <a:cubicBezTo>
                    <a:pt x="45" y="10"/>
                    <a:pt x="34" y="17"/>
                    <a:pt x="22" y="17"/>
                  </a:cubicBezTo>
                  <a:lnTo>
                    <a:pt x="1" y="16"/>
                  </a:lnTo>
                  <a:lnTo>
                    <a:pt x="0" y="15"/>
                  </a:lnTo>
                  <a:cubicBezTo>
                    <a:pt x="12" y="0"/>
                    <a:pt x="35" y="0"/>
                    <a:pt x="54" y="1"/>
                  </a:cubicBezTo>
                  <a:lnTo>
                    <a:pt x="54" y="4"/>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68" name="Freeform 122"/>
            <p:cNvSpPr>
              <a:spLocks/>
            </p:cNvSpPr>
            <p:nvPr userDrawn="1"/>
          </p:nvSpPr>
          <p:spPr bwMode="auto">
            <a:xfrm>
              <a:off x="4265613" y="1314450"/>
              <a:ext cx="11113" cy="12700"/>
            </a:xfrm>
            <a:custGeom>
              <a:avLst/>
              <a:gdLst>
                <a:gd name="T0" fmla="*/ 14 w 14"/>
                <a:gd name="T1" fmla="*/ 8 h 16"/>
                <a:gd name="T2" fmla="*/ 9 w 14"/>
                <a:gd name="T3" fmla="*/ 15 h 16"/>
                <a:gd name="T4" fmla="*/ 1 w 14"/>
                <a:gd name="T5" fmla="*/ 11 h 16"/>
                <a:gd name="T6" fmla="*/ 5 w 14"/>
                <a:gd name="T7" fmla="*/ 3 h 16"/>
                <a:gd name="T8" fmla="*/ 14 w 14"/>
                <a:gd name="T9" fmla="*/ 8 h 16"/>
              </a:gdLst>
              <a:ahLst/>
              <a:cxnLst>
                <a:cxn ang="0">
                  <a:pos x="T0" y="T1"/>
                </a:cxn>
                <a:cxn ang="0">
                  <a:pos x="T2" y="T3"/>
                </a:cxn>
                <a:cxn ang="0">
                  <a:pos x="T4" y="T5"/>
                </a:cxn>
                <a:cxn ang="0">
                  <a:pos x="T6" y="T7"/>
                </a:cxn>
                <a:cxn ang="0">
                  <a:pos x="T8" y="T9"/>
                </a:cxn>
              </a:cxnLst>
              <a:rect l="0" t="0" r="r" b="b"/>
              <a:pathLst>
                <a:path w="14" h="16">
                  <a:moveTo>
                    <a:pt x="14" y="8"/>
                  </a:moveTo>
                  <a:cubicBezTo>
                    <a:pt x="14" y="11"/>
                    <a:pt x="13" y="14"/>
                    <a:pt x="9" y="15"/>
                  </a:cubicBezTo>
                  <a:cubicBezTo>
                    <a:pt x="6" y="16"/>
                    <a:pt x="3" y="14"/>
                    <a:pt x="1" y="11"/>
                  </a:cubicBezTo>
                  <a:cubicBezTo>
                    <a:pt x="0" y="8"/>
                    <a:pt x="1" y="5"/>
                    <a:pt x="5" y="3"/>
                  </a:cubicBezTo>
                  <a:cubicBezTo>
                    <a:pt x="9" y="0"/>
                    <a:pt x="13" y="5"/>
                    <a:pt x="14" y="8"/>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69" name="Freeform 123"/>
            <p:cNvSpPr>
              <a:spLocks/>
            </p:cNvSpPr>
            <p:nvPr userDrawn="1"/>
          </p:nvSpPr>
          <p:spPr bwMode="auto">
            <a:xfrm>
              <a:off x="4283075" y="1320800"/>
              <a:ext cx="9525" cy="7938"/>
            </a:xfrm>
            <a:custGeom>
              <a:avLst/>
              <a:gdLst>
                <a:gd name="T0" fmla="*/ 12 w 13"/>
                <a:gd name="T1" fmla="*/ 4 h 11"/>
                <a:gd name="T2" fmla="*/ 11 w 13"/>
                <a:gd name="T3" fmla="*/ 9 h 11"/>
                <a:gd name="T4" fmla="*/ 4 w 13"/>
                <a:gd name="T5" fmla="*/ 9 h 11"/>
                <a:gd name="T6" fmla="*/ 1 w 13"/>
                <a:gd name="T7" fmla="*/ 3 h 11"/>
                <a:gd name="T8" fmla="*/ 6 w 13"/>
                <a:gd name="T9" fmla="*/ 0 h 11"/>
                <a:gd name="T10" fmla="*/ 12 w 13"/>
                <a:gd name="T11" fmla="*/ 4 h 11"/>
              </a:gdLst>
              <a:ahLst/>
              <a:cxnLst>
                <a:cxn ang="0">
                  <a:pos x="T0" y="T1"/>
                </a:cxn>
                <a:cxn ang="0">
                  <a:pos x="T2" y="T3"/>
                </a:cxn>
                <a:cxn ang="0">
                  <a:pos x="T4" y="T5"/>
                </a:cxn>
                <a:cxn ang="0">
                  <a:pos x="T6" y="T7"/>
                </a:cxn>
                <a:cxn ang="0">
                  <a:pos x="T8" y="T9"/>
                </a:cxn>
                <a:cxn ang="0">
                  <a:pos x="T10" y="T11"/>
                </a:cxn>
              </a:cxnLst>
              <a:rect l="0" t="0" r="r" b="b"/>
              <a:pathLst>
                <a:path w="13" h="11">
                  <a:moveTo>
                    <a:pt x="12" y="4"/>
                  </a:moveTo>
                  <a:cubicBezTo>
                    <a:pt x="13" y="6"/>
                    <a:pt x="11" y="8"/>
                    <a:pt x="11" y="9"/>
                  </a:cubicBezTo>
                  <a:cubicBezTo>
                    <a:pt x="8" y="11"/>
                    <a:pt x="5" y="11"/>
                    <a:pt x="4" y="9"/>
                  </a:cubicBezTo>
                  <a:cubicBezTo>
                    <a:pt x="1" y="8"/>
                    <a:pt x="0" y="5"/>
                    <a:pt x="1" y="3"/>
                  </a:cubicBezTo>
                  <a:cubicBezTo>
                    <a:pt x="2" y="1"/>
                    <a:pt x="5" y="1"/>
                    <a:pt x="6" y="0"/>
                  </a:cubicBezTo>
                  <a:cubicBezTo>
                    <a:pt x="8" y="1"/>
                    <a:pt x="11" y="2"/>
                    <a:pt x="12"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70" name="Freeform 124"/>
            <p:cNvSpPr>
              <a:spLocks/>
            </p:cNvSpPr>
            <p:nvPr userDrawn="1"/>
          </p:nvSpPr>
          <p:spPr bwMode="auto">
            <a:xfrm>
              <a:off x="4146550" y="1323975"/>
              <a:ext cx="31750" cy="33338"/>
            </a:xfrm>
            <a:custGeom>
              <a:avLst/>
              <a:gdLst>
                <a:gd name="T0" fmla="*/ 40 w 40"/>
                <a:gd name="T1" fmla="*/ 39 h 43"/>
                <a:gd name="T2" fmla="*/ 26 w 40"/>
                <a:gd name="T3" fmla="*/ 35 h 43"/>
                <a:gd name="T4" fmla="*/ 0 w 40"/>
                <a:gd name="T5" fmla="*/ 4 h 43"/>
                <a:gd name="T6" fmla="*/ 7 w 40"/>
                <a:gd name="T7" fmla="*/ 4 h 43"/>
                <a:gd name="T8" fmla="*/ 15 w 40"/>
                <a:gd name="T9" fmla="*/ 8 h 43"/>
                <a:gd name="T10" fmla="*/ 40 w 40"/>
                <a:gd name="T11" fmla="*/ 39 h 43"/>
              </a:gdLst>
              <a:ahLst/>
              <a:cxnLst>
                <a:cxn ang="0">
                  <a:pos x="T0" y="T1"/>
                </a:cxn>
                <a:cxn ang="0">
                  <a:pos x="T2" y="T3"/>
                </a:cxn>
                <a:cxn ang="0">
                  <a:pos x="T4" y="T5"/>
                </a:cxn>
                <a:cxn ang="0">
                  <a:pos x="T6" y="T7"/>
                </a:cxn>
                <a:cxn ang="0">
                  <a:pos x="T8" y="T9"/>
                </a:cxn>
                <a:cxn ang="0">
                  <a:pos x="T10" y="T11"/>
                </a:cxn>
              </a:cxnLst>
              <a:rect l="0" t="0" r="r" b="b"/>
              <a:pathLst>
                <a:path w="40" h="43">
                  <a:moveTo>
                    <a:pt x="40" y="39"/>
                  </a:moveTo>
                  <a:cubicBezTo>
                    <a:pt x="36" y="43"/>
                    <a:pt x="30" y="38"/>
                    <a:pt x="26" y="35"/>
                  </a:cubicBezTo>
                  <a:cubicBezTo>
                    <a:pt x="12" y="28"/>
                    <a:pt x="13" y="13"/>
                    <a:pt x="0" y="4"/>
                  </a:cubicBezTo>
                  <a:cubicBezTo>
                    <a:pt x="1" y="0"/>
                    <a:pt x="5" y="5"/>
                    <a:pt x="7" y="4"/>
                  </a:cubicBezTo>
                  <a:cubicBezTo>
                    <a:pt x="9" y="5"/>
                    <a:pt x="12" y="7"/>
                    <a:pt x="15" y="8"/>
                  </a:cubicBezTo>
                  <a:cubicBezTo>
                    <a:pt x="28" y="15"/>
                    <a:pt x="31" y="27"/>
                    <a:pt x="40" y="39"/>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71" name="Freeform 125"/>
            <p:cNvSpPr>
              <a:spLocks noEditPoints="1"/>
            </p:cNvSpPr>
            <p:nvPr userDrawn="1"/>
          </p:nvSpPr>
          <p:spPr bwMode="auto">
            <a:xfrm>
              <a:off x="4079875" y="1108075"/>
              <a:ext cx="974725" cy="341313"/>
            </a:xfrm>
            <a:custGeom>
              <a:avLst/>
              <a:gdLst>
                <a:gd name="T0" fmla="*/ 1184 w 1228"/>
                <a:gd name="T1" fmla="*/ 173 h 428"/>
                <a:gd name="T2" fmla="*/ 816 w 1228"/>
                <a:gd name="T3" fmla="*/ 211 h 428"/>
                <a:gd name="T4" fmla="*/ 654 w 1228"/>
                <a:gd name="T5" fmla="*/ 241 h 428"/>
                <a:gd name="T6" fmla="*/ 733 w 1228"/>
                <a:gd name="T7" fmla="*/ 162 h 428"/>
                <a:gd name="T8" fmla="*/ 859 w 1228"/>
                <a:gd name="T9" fmla="*/ 113 h 428"/>
                <a:gd name="T10" fmla="*/ 974 w 1228"/>
                <a:gd name="T11" fmla="*/ 121 h 428"/>
                <a:gd name="T12" fmla="*/ 1084 w 1228"/>
                <a:gd name="T13" fmla="*/ 152 h 428"/>
                <a:gd name="T14" fmla="*/ 1064 w 1228"/>
                <a:gd name="T15" fmla="*/ 100 h 428"/>
                <a:gd name="T16" fmla="*/ 878 w 1228"/>
                <a:gd name="T17" fmla="*/ 100 h 428"/>
                <a:gd name="T18" fmla="*/ 1035 w 1228"/>
                <a:gd name="T19" fmla="*/ 14 h 428"/>
                <a:gd name="T20" fmla="*/ 819 w 1228"/>
                <a:gd name="T21" fmla="*/ 110 h 428"/>
                <a:gd name="T22" fmla="*/ 668 w 1228"/>
                <a:gd name="T23" fmla="*/ 181 h 428"/>
                <a:gd name="T24" fmla="*/ 651 w 1228"/>
                <a:gd name="T25" fmla="*/ 184 h 428"/>
                <a:gd name="T26" fmla="*/ 599 w 1228"/>
                <a:gd name="T27" fmla="*/ 238 h 428"/>
                <a:gd name="T28" fmla="*/ 609 w 1228"/>
                <a:gd name="T29" fmla="*/ 265 h 428"/>
                <a:gd name="T30" fmla="*/ 549 w 1228"/>
                <a:gd name="T31" fmla="*/ 145 h 428"/>
                <a:gd name="T32" fmla="*/ 451 w 1228"/>
                <a:gd name="T33" fmla="*/ 135 h 428"/>
                <a:gd name="T34" fmla="*/ 514 w 1228"/>
                <a:gd name="T35" fmla="*/ 213 h 428"/>
                <a:gd name="T36" fmla="*/ 45 w 1228"/>
                <a:gd name="T37" fmla="*/ 170 h 428"/>
                <a:gd name="T38" fmla="*/ 9 w 1228"/>
                <a:gd name="T39" fmla="*/ 160 h 428"/>
                <a:gd name="T40" fmla="*/ 551 w 1228"/>
                <a:gd name="T41" fmla="*/ 256 h 428"/>
                <a:gd name="T42" fmla="*/ 375 w 1228"/>
                <a:gd name="T43" fmla="*/ 249 h 428"/>
                <a:gd name="T44" fmla="*/ 297 w 1228"/>
                <a:gd name="T45" fmla="*/ 270 h 428"/>
                <a:gd name="T46" fmla="*/ 169 w 1228"/>
                <a:gd name="T47" fmla="*/ 265 h 428"/>
                <a:gd name="T48" fmla="*/ 142 w 1228"/>
                <a:gd name="T49" fmla="*/ 321 h 428"/>
                <a:gd name="T50" fmla="*/ 55 w 1228"/>
                <a:gd name="T51" fmla="*/ 351 h 428"/>
                <a:gd name="T52" fmla="*/ 159 w 1228"/>
                <a:gd name="T53" fmla="*/ 340 h 428"/>
                <a:gd name="T54" fmla="*/ 227 w 1228"/>
                <a:gd name="T55" fmla="*/ 330 h 428"/>
                <a:gd name="T56" fmla="*/ 289 w 1228"/>
                <a:gd name="T57" fmla="*/ 306 h 428"/>
                <a:gd name="T58" fmla="*/ 350 w 1228"/>
                <a:gd name="T59" fmla="*/ 275 h 428"/>
                <a:gd name="T60" fmla="*/ 460 w 1228"/>
                <a:gd name="T61" fmla="*/ 241 h 428"/>
                <a:gd name="T62" fmla="*/ 435 w 1228"/>
                <a:gd name="T63" fmla="*/ 349 h 428"/>
                <a:gd name="T64" fmla="*/ 439 w 1228"/>
                <a:gd name="T65" fmla="*/ 338 h 428"/>
                <a:gd name="T66" fmla="*/ 476 w 1228"/>
                <a:gd name="T67" fmla="*/ 244 h 428"/>
                <a:gd name="T68" fmla="*/ 488 w 1228"/>
                <a:gd name="T69" fmla="*/ 246 h 428"/>
                <a:gd name="T70" fmla="*/ 519 w 1228"/>
                <a:gd name="T71" fmla="*/ 269 h 428"/>
                <a:gd name="T72" fmla="*/ 515 w 1228"/>
                <a:gd name="T73" fmla="*/ 313 h 428"/>
                <a:gd name="T74" fmla="*/ 623 w 1228"/>
                <a:gd name="T75" fmla="*/ 341 h 428"/>
                <a:gd name="T76" fmla="*/ 724 w 1228"/>
                <a:gd name="T77" fmla="*/ 260 h 428"/>
                <a:gd name="T78" fmla="*/ 739 w 1228"/>
                <a:gd name="T79" fmla="*/ 286 h 428"/>
                <a:gd name="T80" fmla="*/ 753 w 1228"/>
                <a:gd name="T81" fmla="*/ 260 h 428"/>
                <a:gd name="T82" fmla="*/ 777 w 1228"/>
                <a:gd name="T83" fmla="*/ 267 h 428"/>
                <a:gd name="T84" fmla="*/ 789 w 1228"/>
                <a:gd name="T85" fmla="*/ 347 h 428"/>
                <a:gd name="T86" fmla="*/ 804 w 1228"/>
                <a:gd name="T87" fmla="*/ 344 h 428"/>
                <a:gd name="T88" fmla="*/ 901 w 1228"/>
                <a:gd name="T89" fmla="*/ 332 h 428"/>
                <a:gd name="T90" fmla="*/ 958 w 1228"/>
                <a:gd name="T91" fmla="*/ 354 h 428"/>
                <a:gd name="T92" fmla="*/ 964 w 1228"/>
                <a:gd name="T93" fmla="*/ 330 h 428"/>
                <a:gd name="T94" fmla="*/ 943 w 1228"/>
                <a:gd name="T95" fmla="*/ 303 h 428"/>
                <a:gd name="T96" fmla="*/ 1084 w 1228"/>
                <a:gd name="T97" fmla="*/ 339 h 428"/>
                <a:gd name="T98" fmla="*/ 986 w 1228"/>
                <a:gd name="T99" fmla="*/ 308 h 428"/>
                <a:gd name="T100" fmla="*/ 840 w 1228"/>
                <a:gd name="T101" fmla="*/ 255 h 428"/>
                <a:gd name="T102" fmla="*/ 1177 w 1228"/>
                <a:gd name="T103" fmla="*/ 219 h 428"/>
                <a:gd name="T104" fmla="*/ 614 w 1228"/>
                <a:gd name="T105" fmla="*/ 302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28" h="428">
                  <a:moveTo>
                    <a:pt x="1223" y="162"/>
                  </a:moveTo>
                  <a:cubicBezTo>
                    <a:pt x="1217" y="151"/>
                    <a:pt x="1207" y="147"/>
                    <a:pt x="1195" y="147"/>
                  </a:cubicBezTo>
                  <a:cubicBezTo>
                    <a:pt x="1185" y="148"/>
                    <a:pt x="1178" y="154"/>
                    <a:pt x="1174" y="162"/>
                  </a:cubicBezTo>
                  <a:cubicBezTo>
                    <a:pt x="1171" y="171"/>
                    <a:pt x="1174" y="178"/>
                    <a:pt x="1181" y="183"/>
                  </a:cubicBezTo>
                  <a:cubicBezTo>
                    <a:pt x="1184" y="184"/>
                    <a:pt x="1187" y="184"/>
                    <a:pt x="1188" y="181"/>
                  </a:cubicBezTo>
                  <a:cubicBezTo>
                    <a:pt x="1190" y="176"/>
                    <a:pt x="1185" y="176"/>
                    <a:pt x="1184" y="173"/>
                  </a:cubicBezTo>
                  <a:cubicBezTo>
                    <a:pt x="1183" y="167"/>
                    <a:pt x="1185" y="163"/>
                    <a:pt x="1188" y="159"/>
                  </a:cubicBezTo>
                  <a:cubicBezTo>
                    <a:pt x="1192" y="155"/>
                    <a:pt x="1199" y="157"/>
                    <a:pt x="1203" y="157"/>
                  </a:cubicBezTo>
                  <a:cubicBezTo>
                    <a:pt x="1208" y="160"/>
                    <a:pt x="1212" y="163"/>
                    <a:pt x="1214" y="168"/>
                  </a:cubicBezTo>
                  <a:cubicBezTo>
                    <a:pt x="1217" y="175"/>
                    <a:pt x="1217" y="182"/>
                    <a:pt x="1214" y="189"/>
                  </a:cubicBezTo>
                  <a:cubicBezTo>
                    <a:pt x="1210" y="198"/>
                    <a:pt x="1201" y="206"/>
                    <a:pt x="1191" y="208"/>
                  </a:cubicBezTo>
                  <a:cubicBezTo>
                    <a:pt x="1160" y="212"/>
                    <a:pt x="816" y="211"/>
                    <a:pt x="816" y="211"/>
                  </a:cubicBezTo>
                  <a:cubicBezTo>
                    <a:pt x="775" y="214"/>
                    <a:pt x="729" y="203"/>
                    <a:pt x="695" y="224"/>
                  </a:cubicBezTo>
                  <a:cubicBezTo>
                    <a:pt x="679" y="232"/>
                    <a:pt x="671" y="249"/>
                    <a:pt x="667" y="265"/>
                  </a:cubicBezTo>
                  <a:cubicBezTo>
                    <a:pt x="656" y="274"/>
                    <a:pt x="646" y="285"/>
                    <a:pt x="637" y="295"/>
                  </a:cubicBezTo>
                  <a:lnTo>
                    <a:pt x="636" y="294"/>
                  </a:lnTo>
                  <a:cubicBezTo>
                    <a:pt x="638" y="285"/>
                    <a:pt x="642" y="277"/>
                    <a:pt x="644" y="268"/>
                  </a:cubicBezTo>
                  <a:cubicBezTo>
                    <a:pt x="650" y="260"/>
                    <a:pt x="650" y="250"/>
                    <a:pt x="654" y="241"/>
                  </a:cubicBezTo>
                  <a:cubicBezTo>
                    <a:pt x="668" y="218"/>
                    <a:pt x="682" y="195"/>
                    <a:pt x="704" y="178"/>
                  </a:cubicBezTo>
                  <a:cubicBezTo>
                    <a:pt x="713" y="166"/>
                    <a:pt x="730" y="168"/>
                    <a:pt x="744" y="168"/>
                  </a:cubicBezTo>
                  <a:cubicBezTo>
                    <a:pt x="760" y="175"/>
                    <a:pt x="778" y="178"/>
                    <a:pt x="797" y="176"/>
                  </a:cubicBezTo>
                  <a:cubicBezTo>
                    <a:pt x="798" y="175"/>
                    <a:pt x="798" y="174"/>
                    <a:pt x="798" y="173"/>
                  </a:cubicBezTo>
                  <a:cubicBezTo>
                    <a:pt x="793" y="168"/>
                    <a:pt x="784" y="166"/>
                    <a:pt x="778" y="161"/>
                  </a:cubicBezTo>
                  <a:cubicBezTo>
                    <a:pt x="763" y="154"/>
                    <a:pt x="749" y="163"/>
                    <a:pt x="733" y="162"/>
                  </a:cubicBezTo>
                  <a:cubicBezTo>
                    <a:pt x="732" y="162"/>
                    <a:pt x="731" y="161"/>
                    <a:pt x="732" y="160"/>
                  </a:cubicBezTo>
                  <a:cubicBezTo>
                    <a:pt x="746" y="149"/>
                    <a:pt x="762" y="142"/>
                    <a:pt x="778" y="135"/>
                  </a:cubicBezTo>
                  <a:cubicBezTo>
                    <a:pt x="792" y="128"/>
                    <a:pt x="806" y="124"/>
                    <a:pt x="820" y="119"/>
                  </a:cubicBezTo>
                  <a:cubicBezTo>
                    <a:pt x="825" y="119"/>
                    <a:pt x="831" y="114"/>
                    <a:pt x="836" y="117"/>
                  </a:cubicBezTo>
                  <a:lnTo>
                    <a:pt x="856" y="112"/>
                  </a:lnTo>
                  <a:cubicBezTo>
                    <a:pt x="857" y="112"/>
                    <a:pt x="857" y="113"/>
                    <a:pt x="859" y="113"/>
                  </a:cubicBezTo>
                  <a:cubicBezTo>
                    <a:pt x="876" y="107"/>
                    <a:pt x="897" y="113"/>
                    <a:pt x="917" y="112"/>
                  </a:cubicBezTo>
                  <a:lnTo>
                    <a:pt x="919" y="114"/>
                  </a:lnTo>
                  <a:lnTo>
                    <a:pt x="937" y="119"/>
                  </a:lnTo>
                  <a:cubicBezTo>
                    <a:pt x="944" y="120"/>
                    <a:pt x="947" y="128"/>
                    <a:pt x="954" y="128"/>
                  </a:cubicBezTo>
                  <a:cubicBezTo>
                    <a:pt x="958" y="123"/>
                    <a:pt x="950" y="121"/>
                    <a:pt x="948" y="117"/>
                  </a:cubicBezTo>
                  <a:cubicBezTo>
                    <a:pt x="957" y="115"/>
                    <a:pt x="966" y="117"/>
                    <a:pt x="974" y="121"/>
                  </a:cubicBezTo>
                  <a:lnTo>
                    <a:pt x="970" y="125"/>
                  </a:lnTo>
                  <a:cubicBezTo>
                    <a:pt x="968" y="129"/>
                    <a:pt x="971" y="132"/>
                    <a:pt x="974" y="134"/>
                  </a:cubicBezTo>
                  <a:cubicBezTo>
                    <a:pt x="977" y="135"/>
                    <a:pt x="979" y="133"/>
                    <a:pt x="981" y="132"/>
                  </a:cubicBezTo>
                  <a:cubicBezTo>
                    <a:pt x="986" y="128"/>
                    <a:pt x="980" y="125"/>
                    <a:pt x="982" y="122"/>
                  </a:cubicBezTo>
                  <a:cubicBezTo>
                    <a:pt x="1010" y="127"/>
                    <a:pt x="1037" y="134"/>
                    <a:pt x="1062" y="145"/>
                  </a:cubicBezTo>
                  <a:cubicBezTo>
                    <a:pt x="1069" y="147"/>
                    <a:pt x="1076" y="152"/>
                    <a:pt x="1084" y="152"/>
                  </a:cubicBezTo>
                  <a:cubicBezTo>
                    <a:pt x="1076" y="145"/>
                    <a:pt x="1065" y="141"/>
                    <a:pt x="1056" y="137"/>
                  </a:cubicBezTo>
                  <a:cubicBezTo>
                    <a:pt x="1049" y="133"/>
                    <a:pt x="1040" y="133"/>
                    <a:pt x="1035" y="127"/>
                  </a:cubicBezTo>
                  <a:cubicBezTo>
                    <a:pt x="1036" y="125"/>
                    <a:pt x="1039" y="126"/>
                    <a:pt x="1040" y="125"/>
                  </a:cubicBezTo>
                  <a:cubicBezTo>
                    <a:pt x="1053" y="123"/>
                    <a:pt x="1064" y="114"/>
                    <a:pt x="1073" y="103"/>
                  </a:cubicBezTo>
                  <a:cubicBezTo>
                    <a:pt x="1074" y="101"/>
                    <a:pt x="1078" y="102"/>
                    <a:pt x="1077" y="99"/>
                  </a:cubicBezTo>
                  <a:cubicBezTo>
                    <a:pt x="1074" y="95"/>
                    <a:pt x="1068" y="100"/>
                    <a:pt x="1064" y="100"/>
                  </a:cubicBezTo>
                  <a:cubicBezTo>
                    <a:pt x="1048" y="103"/>
                    <a:pt x="1041" y="121"/>
                    <a:pt x="1025" y="125"/>
                  </a:cubicBezTo>
                  <a:cubicBezTo>
                    <a:pt x="1006" y="120"/>
                    <a:pt x="986" y="116"/>
                    <a:pt x="967" y="111"/>
                  </a:cubicBezTo>
                  <a:cubicBezTo>
                    <a:pt x="958" y="109"/>
                    <a:pt x="948" y="108"/>
                    <a:pt x="939" y="105"/>
                  </a:cubicBezTo>
                  <a:lnTo>
                    <a:pt x="918" y="103"/>
                  </a:lnTo>
                  <a:lnTo>
                    <a:pt x="879" y="103"/>
                  </a:lnTo>
                  <a:cubicBezTo>
                    <a:pt x="879" y="102"/>
                    <a:pt x="878" y="102"/>
                    <a:pt x="878" y="100"/>
                  </a:cubicBezTo>
                  <a:cubicBezTo>
                    <a:pt x="892" y="97"/>
                    <a:pt x="903" y="89"/>
                    <a:pt x="917" y="86"/>
                  </a:cubicBezTo>
                  <a:lnTo>
                    <a:pt x="1018" y="39"/>
                  </a:lnTo>
                  <a:cubicBezTo>
                    <a:pt x="1029" y="30"/>
                    <a:pt x="1038" y="19"/>
                    <a:pt x="1047" y="8"/>
                  </a:cubicBezTo>
                  <a:cubicBezTo>
                    <a:pt x="1047" y="5"/>
                    <a:pt x="1045" y="2"/>
                    <a:pt x="1043" y="1"/>
                  </a:cubicBezTo>
                  <a:cubicBezTo>
                    <a:pt x="1040" y="0"/>
                    <a:pt x="1037" y="0"/>
                    <a:pt x="1035" y="2"/>
                  </a:cubicBezTo>
                  <a:cubicBezTo>
                    <a:pt x="1031" y="6"/>
                    <a:pt x="1035" y="10"/>
                    <a:pt x="1035" y="14"/>
                  </a:cubicBezTo>
                  <a:cubicBezTo>
                    <a:pt x="1031" y="20"/>
                    <a:pt x="1023" y="25"/>
                    <a:pt x="1018" y="29"/>
                  </a:cubicBezTo>
                  <a:cubicBezTo>
                    <a:pt x="1016" y="28"/>
                    <a:pt x="914" y="76"/>
                    <a:pt x="914" y="76"/>
                  </a:cubicBezTo>
                  <a:cubicBezTo>
                    <a:pt x="898" y="82"/>
                    <a:pt x="883" y="89"/>
                    <a:pt x="868" y="93"/>
                  </a:cubicBezTo>
                  <a:lnTo>
                    <a:pt x="846" y="96"/>
                  </a:lnTo>
                  <a:cubicBezTo>
                    <a:pt x="844" y="101"/>
                    <a:pt x="840" y="103"/>
                    <a:pt x="836" y="105"/>
                  </a:cubicBezTo>
                  <a:cubicBezTo>
                    <a:pt x="830" y="106"/>
                    <a:pt x="825" y="110"/>
                    <a:pt x="819" y="110"/>
                  </a:cubicBezTo>
                  <a:cubicBezTo>
                    <a:pt x="770" y="129"/>
                    <a:pt x="719" y="149"/>
                    <a:pt x="680" y="188"/>
                  </a:cubicBezTo>
                  <a:cubicBezTo>
                    <a:pt x="682" y="183"/>
                    <a:pt x="683" y="178"/>
                    <a:pt x="684" y="172"/>
                  </a:cubicBezTo>
                  <a:cubicBezTo>
                    <a:pt x="683" y="166"/>
                    <a:pt x="683" y="160"/>
                    <a:pt x="679" y="155"/>
                  </a:cubicBezTo>
                  <a:cubicBezTo>
                    <a:pt x="679" y="153"/>
                    <a:pt x="676" y="147"/>
                    <a:pt x="677" y="145"/>
                  </a:cubicBezTo>
                  <a:lnTo>
                    <a:pt x="671" y="148"/>
                  </a:lnTo>
                  <a:cubicBezTo>
                    <a:pt x="668" y="157"/>
                    <a:pt x="665" y="172"/>
                    <a:pt x="668" y="181"/>
                  </a:cubicBezTo>
                  <a:cubicBezTo>
                    <a:pt x="669" y="187"/>
                    <a:pt x="675" y="195"/>
                    <a:pt x="670" y="202"/>
                  </a:cubicBezTo>
                  <a:cubicBezTo>
                    <a:pt x="652" y="224"/>
                    <a:pt x="641" y="250"/>
                    <a:pt x="629" y="275"/>
                  </a:cubicBezTo>
                  <a:cubicBezTo>
                    <a:pt x="625" y="275"/>
                    <a:pt x="622" y="270"/>
                    <a:pt x="621" y="266"/>
                  </a:cubicBezTo>
                  <a:cubicBezTo>
                    <a:pt x="633" y="250"/>
                    <a:pt x="644" y="232"/>
                    <a:pt x="647" y="211"/>
                  </a:cubicBezTo>
                  <a:cubicBezTo>
                    <a:pt x="650" y="209"/>
                    <a:pt x="648" y="204"/>
                    <a:pt x="651" y="202"/>
                  </a:cubicBezTo>
                  <a:cubicBezTo>
                    <a:pt x="650" y="195"/>
                    <a:pt x="654" y="189"/>
                    <a:pt x="651" y="184"/>
                  </a:cubicBezTo>
                  <a:cubicBezTo>
                    <a:pt x="654" y="176"/>
                    <a:pt x="640" y="168"/>
                    <a:pt x="649" y="163"/>
                  </a:cubicBezTo>
                  <a:lnTo>
                    <a:pt x="642" y="167"/>
                  </a:lnTo>
                  <a:cubicBezTo>
                    <a:pt x="625" y="188"/>
                    <a:pt x="650" y="220"/>
                    <a:pt x="632" y="240"/>
                  </a:cubicBezTo>
                  <a:lnTo>
                    <a:pt x="632" y="242"/>
                  </a:lnTo>
                  <a:cubicBezTo>
                    <a:pt x="626" y="249"/>
                    <a:pt x="624" y="256"/>
                    <a:pt x="616" y="260"/>
                  </a:cubicBezTo>
                  <a:cubicBezTo>
                    <a:pt x="607" y="256"/>
                    <a:pt x="604" y="246"/>
                    <a:pt x="599" y="238"/>
                  </a:cubicBezTo>
                  <a:cubicBezTo>
                    <a:pt x="590" y="230"/>
                    <a:pt x="590" y="214"/>
                    <a:pt x="595" y="203"/>
                  </a:cubicBezTo>
                  <a:cubicBezTo>
                    <a:pt x="599" y="192"/>
                    <a:pt x="593" y="182"/>
                    <a:pt x="592" y="173"/>
                  </a:cubicBezTo>
                  <a:lnTo>
                    <a:pt x="588" y="170"/>
                  </a:lnTo>
                  <a:cubicBezTo>
                    <a:pt x="579" y="182"/>
                    <a:pt x="576" y="201"/>
                    <a:pt x="583" y="215"/>
                  </a:cubicBezTo>
                  <a:cubicBezTo>
                    <a:pt x="587" y="222"/>
                    <a:pt x="587" y="231"/>
                    <a:pt x="593" y="237"/>
                  </a:cubicBezTo>
                  <a:cubicBezTo>
                    <a:pt x="596" y="248"/>
                    <a:pt x="603" y="255"/>
                    <a:pt x="609" y="265"/>
                  </a:cubicBezTo>
                  <a:cubicBezTo>
                    <a:pt x="610" y="269"/>
                    <a:pt x="607" y="270"/>
                    <a:pt x="605" y="271"/>
                  </a:cubicBezTo>
                  <a:cubicBezTo>
                    <a:pt x="601" y="269"/>
                    <a:pt x="601" y="263"/>
                    <a:pt x="598" y="260"/>
                  </a:cubicBezTo>
                  <a:cubicBezTo>
                    <a:pt x="585" y="233"/>
                    <a:pt x="569" y="212"/>
                    <a:pt x="549" y="190"/>
                  </a:cubicBezTo>
                  <a:cubicBezTo>
                    <a:pt x="548" y="187"/>
                    <a:pt x="545" y="184"/>
                    <a:pt x="547" y="180"/>
                  </a:cubicBezTo>
                  <a:cubicBezTo>
                    <a:pt x="554" y="173"/>
                    <a:pt x="556" y="160"/>
                    <a:pt x="552" y="151"/>
                  </a:cubicBezTo>
                  <a:cubicBezTo>
                    <a:pt x="551" y="149"/>
                    <a:pt x="549" y="147"/>
                    <a:pt x="549" y="145"/>
                  </a:cubicBezTo>
                  <a:lnTo>
                    <a:pt x="544" y="141"/>
                  </a:lnTo>
                  <a:cubicBezTo>
                    <a:pt x="544" y="154"/>
                    <a:pt x="536" y="166"/>
                    <a:pt x="539" y="180"/>
                  </a:cubicBezTo>
                  <a:lnTo>
                    <a:pt x="539" y="181"/>
                  </a:lnTo>
                  <a:cubicBezTo>
                    <a:pt x="501" y="151"/>
                    <a:pt x="458" y="125"/>
                    <a:pt x="414" y="105"/>
                  </a:cubicBezTo>
                  <a:lnTo>
                    <a:pt x="410" y="114"/>
                  </a:lnTo>
                  <a:cubicBezTo>
                    <a:pt x="421" y="117"/>
                    <a:pt x="451" y="135"/>
                    <a:pt x="451" y="135"/>
                  </a:cubicBezTo>
                  <a:cubicBezTo>
                    <a:pt x="464" y="140"/>
                    <a:pt x="476" y="148"/>
                    <a:pt x="488" y="155"/>
                  </a:cubicBezTo>
                  <a:cubicBezTo>
                    <a:pt x="540" y="184"/>
                    <a:pt x="574" y="231"/>
                    <a:pt x="597" y="283"/>
                  </a:cubicBezTo>
                  <a:cubicBezTo>
                    <a:pt x="597" y="287"/>
                    <a:pt x="601" y="292"/>
                    <a:pt x="598" y="296"/>
                  </a:cubicBezTo>
                  <a:cubicBezTo>
                    <a:pt x="590" y="284"/>
                    <a:pt x="579" y="277"/>
                    <a:pt x="570" y="267"/>
                  </a:cubicBezTo>
                  <a:cubicBezTo>
                    <a:pt x="567" y="249"/>
                    <a:pt x="556" y="232"/>
                    <a:pt x="541" y="225"/>
                  </a:cubicBezTo>
                  <a:cubicBezTo>
                    <a:pt x="535" y="217"/>
                    <a:pt x="523" y="216"/>
                    <a:pt x="514" y="213"/>
                  </a:cubicBezTo>
                  <a:lnTo>
                    <a:pt x="376" y="213"/>
                  </a:lnTo>
                  <a:cubicBezTo>
                    <a:pt x="265" y="211"/>
                    <a:pt x="163" y="216"/>
                    <a:pt x="52" y="214"/>
                  </a:cubicBezTo>
                  <a:cubicBezTo>
                    <a:pt x="36" y="213"/>
                    <a:pt x="17" y="207"/>
                    <a:pt x="13" y="191"/>
                  </a:cubicBezTo>
                  <a:cubicBezTo>
                    <a:pt x="10" y="185"/>
                    <a:pt x="10" y="175"/>
                    <a:pt x="13" y="170"/>
                  </a:cubicBezTo>
                  <a:cubicBezTo>
                    <a:pt x="17" y="163"/>
                    <a:pt x="24" y="160"/>
                    <a:pt x="32" y="160"/>
                  </a:cubicBezTo>
                  <a:cubicBezTo>
                    <a:pt x="38" y="160"/>
                    <a:pt x="42" y="166"/>
                    <a:pt x="45" y="170"/>
                  </a:cubicBezTo>
                  <a:cubicBezTo>
                    <a:pt x="45" y="175"/>
                    <a:pt x="41" y="180"/>
                    <a:pt x="39" y="184"/>
                  </a:cubicBezTo>
                  <a:cubicBezTo>
                    <a:pt x="39" y="186"/>
                    <a:pt x="41" y="189"/>
                    <a:pt x="43" y="187"/>
                  </a:cubicBezTo>
                  <a:cubicBezTo>
                    <a:pt x="48" y="186"/>
                    <a:pt x="52" y="180"/>
                    <a:pt x="53" y="175"/>
                  </a:cubicBezTo>
                  <a:cubicBezTo>
                    <a:pt x="54" y="173"/>
                    <a:pt x="55" y="169"/>
                    <a:pt x="52" y="167"/>
                  </a:cubicBezTo>
                  <a:cubicBezTo>
                    <a:pt x="50" y="159"/>
                    <a:pt x="41" y="153"/>
                    <a:pt x="34" y="151"/>
                  </a:cubicBezTo>
                  <a:cubicBezTo>
                    <a:pt x="25" y="151"/>
                    <a:pt x="15" y="153"/>
                    <a:pt x="9" y="160"/>
                  </a:cubicBezTo>
                  <a:cubicBezTo>
                    <a:pt x="0" y="168"/>
                    <a:pt x="0" y="181"/>
                    <a:pt x="3" y="192"/>
                  </a:cubicBezTo>
                  <a:cubicBezTo>
                    <a:pt x="9" y="209"/>
                    <a:pt x="26" y="220"/>
                    <a:pt x="43" y="222"/>
                  </a:cubicBezTo>
                  <a:lnTo>
                    <a:pt x="411" y="224"/>
                  </a:lnTo>
                  <a:cubicBezTo>
                    <a:pt x="447" y="226"/>
                    <a:pt x="487" y="220"/>
                    <a:pt x="523" y="227"/>
                  </a:cubicBezTo>
                  <a:cubicBezTo>
                    <a:pt x="536" y="231"/>
                    <a:pt x="550" y="241"/>
                    <a:pt x="554" y="256"/>
                  </a:cubicBezTo>
                  <a:cubicBezTo>
                    <a:pt x="553" y="257"/>
                    <a:pt x="552" y="256"/>
                    <a:pt x="551" y="256"/>
                  </a:cubicBezTo>
                  <a:cubicBezTo>
                    <a:pt x="521" y="237"/>
                    <a:pt x="482" y="230"/>
                    <a:pt x="444" y="234"/>
                  </a:cubicBezTo>
                  <a:cubicBezTo>
                    <a:pt x="429" y="233"/>
                    <a:pt x="415" y="239"/>
                    <a:pt x="402" y="243"/>
                  </a:cubicBezTo>
                  <a:cubicBezTo>
                    <a:pt x="394" y="244"/>
                    <a:pt x="388" y="241"/>
                    <a:pt x="383" y="237"/>
                  </a:cubicBezTo>
                  <a:cubicBezTo>
                    <a:pt x="370" y="225"/>
                    <a:pt x="346" y="225"/>
                    <a:pt x="328" y="230"/>
                  </a:cubicBezTo>
                  <a:cubicBezTo>
                    <a:pt x="328" y="231"/>
                    <a:pt x="328" y="232"/>
                    <a:pt x="329" y="233"/>
                  </a:cubicBezTo>
                  <a:cubicBezTo>
                    <a:pt x="347" y="231"/>
                    <a:pt x="358" y="247"/>
                    <a:pt x="375" y="249"/>
                  </a:cubicBezTo>
                  <a:cubicBezTo>
                    <a:pt x="379" y="250"/>
                    <a:pt x="382" y="246"/>
                    <a:pt x="385" y="249"/>
                  </a:cubicBezTo>
                  <a:cubicBezTo>
                    <a:pt x="368" y="257"/>
                    <a:pt x="351" y="267"/>
                    <a:pt x="333" y="272"/>
                  </a:cubicBezTo>
                  <a:cubicBezTo>
                    <a:pt x="327" y="271"/>
                    <a:pt x="324" y="266"/>
                    <a:pt x="319" y="263"/>
                  </a:cubicBezTo>
                  <a:cubicBezTo>
                    <a:pt x="312" y="255"/>
                    <a:pt x="299" y="258"/>
                    <a:pt x="289" y="257"/>
                  </a:cubicBezTo>
                  <a:cubicBezTo>
                    <a:pt x="286" y="258"/>
                    <a:pt x="283" y="256"/>
                    <a:pt x="280" y="257"/>
                  </a:cubicBezTo>
                  <a:cubicBezTo>
                    <a:pt x="283" y="263"/>
                    <a:pt x="290" y="267"/>
                    <a:pt x="297" y="270"/>
                  </a:cubicBezTo>
                  <a:cubicBezTo>
                    <a:pt x="306" y="274"/>
                    <a:pt x="317" y="270"/>
                    <a:pt x="326" y="275"/>
                  </a:cubicBezTo>
                  <a:cubicBezTo>
                    <a:pt x="323" y="278"/>
                    <a:pt x="320" y="279"/>
                    <a:pt x="318" y="281"/>
                  </a:cubicBezTo>
                  <a:cubicBezTo>
                    <a:pt x="300" y="287"/>
                    <a:pt x="285" y="303"/>
                    <a:pt x="266" y="302"/>
                  </a:cubicBezTo>
                  <a:cubicBezTo>
                    <a:pt x="245" y="305"/>
                    <a:pt x="224" y="298"/>
                    <a:pt x="210" y="284"/>
                  </a:cubicBezTo>
                  <a:cubicBezTo>
                    <a:pt x="204" y="269"/>
                    <a:pt x="188" y="261"/>
                    <a:pt x="172" y="262"/>
                  </a:cubicBezTo>
                  <a:cubicBezTo>
                    <a:pt x="171" y="263"/>
                    <a:pt x="169" y="263"/>
                    <a:pt x="169" y="265"/>
                  </a:cubicBezTo>
                  <a:cubicBezTo>
                    <a:pt x="178" y="270"/>
                    <a:pt x="184" y="279"/>
                    <a:pt x="192" y="285"/>
                  </a:cubicBezTo>
                  <a:cubicBezTo>
                    <a:pt x="198" y="292"/>
                    <a:pt x="208" y="285"/>
                    <a:pt x="213" y="292"/>
                  </a:cubicBezTo>
                  <a:cubicBezTo>
                    <a:pt x="220" y="297"/>
                    <a:pt x="229" y="302"/>
                    <a:pt x="237" y="303"/>
                  </a:cubicBezTo>
                  <a:cubicBezTo>
                    <a:pt x="243" y="306"/>
                    <a:pt x="250" y="307"/>
                    <a:pt x="257" y="308"/>
                  </a:cubicBezTo>
                  <a:lnTo>
                    <a:pt x="254" y="310"/>
                  </a:lnTo>
                  <a:cubicBezTo>
                    <a:pt x="220" y="321"/>
                    <a:pt x="180" y="322"/>
                    <a:pt x="142" y="321"/>
                  </a:cubicBezTo>
                  <a:cubicBezTo>
                    <a:pt x="131" y="321"/>
                    <a:pt x="120" y="317"/>
                    <a:pt x="108" y="317"/>
                  </a:cubicBezTo>
                  <a:cubicBezTo>
                    <a:pt x="110" y="320"/>
                    <a:pt x="114" y="322"/>
                    <a:pt x="117" y="323"/>
                  </a:cubicBezTo>
                  <a:cubicBezTo>
                    <a:pt x="114" y="325"/>
                    <a:pt x="111" y="325"/>
                    <a:pt x="107" y="326"/>
                  </a:cubicBezTo>
                  <a:cubicBezTo>
                    <a:pt x="103" y="327"/>
                    <a:pt x="97" y="327"/>
                    <a:pt x="93" y="330"/>
                  </a:cubicBezTo>
                  <a:cubicBezTo>
                    <a:pt x="87" y="329"/>
                    <a:pt x="81" y="332"/>
                    <a:pt x="77" y="333"/>
                  </a:cubicBezTo>
                  <a:cubicBezTo>
                    <a:pt x="70" y="340"/>
                    <a:pt x="63" y="348"/>
                    <a:pt x="55" y="351"/>
                  </a:cubicBezTo>
                  <a:cubicBezTo>
                    <a:pt x="55" y="352"/>
                    <a:pt x="55" y="355"/>
                    <a:pt x="57" y="355"/>
                  </a:cubicBezTo>
                  <a:cubicBezTo>
                    <a:pt x="64" y="352"/>
                    <a:pt x="73" y="354"/>
                    <a:pt x="80" y="351"/>
                  </a:cubicBezTo>
                  <a:cubicBezTo>
                    <a:pt x="92" y="350"/>
                    <a:pt x="100" y="336"/>
                    <a:pt x="109" y="330"/>
                  </a:cubicBezTo>
                  <a:cubicBezTo>
                    <a:pt x="120" y="322"/>
                    <a:pt x="135" y="324"/>
                    <a:pt x="148" y="326"/>
                  </a:cubicBezTo>
                  <a:cubicBezTo>
                    <a:pt x="155" y="328"/>
                    <a:pt x="147" y="331"/>
                    <a:pt x="149" y="336"/>
                  </a:cubicBezTo>
                  <a:cubicBezTo>
                    <a:pt x="152" y="338"/>
                    <a:pt x="155" y="341"/>
                    <a:pt x="159" y="340"/>
                  </a:cubicBezTo>
                  <a:cubicBezTo>
                    <a:pt x="160" y="340"/>
                    <a:pt x="161" y="339"/>
                    <a:pt x="162" y="338"/>
                  </a:cubicBezTo>
                  <a:cubicBezTo>
                    <a:pt x="164" y="335"/>
                    <a:pt x="164" y="332"/>
                    <a:pt x="162" y="329"/>
                  </a:cubicBezTo>
                  <a:cubicBezTo>
                    <a:pt x="168" y="325"/>
                    <a:pt x="175" y="329"/>
                    <a:pt x="180" y="327"/>
                  </a:cubicBezTo>
                  <a:cubicBezTo>
                    <a:pt x="195" y="327"/>
                    <a:pt x="209" y="324"/>
                    <a:pt x="223" y="323"/>
                  </a:cubicBezTo>
                  <a:cubicBezTo>
                    <a:pt x="225" y="323"/>
                    <a:pt x="228" y="321"/>
                    <a:pt x="230" y="323"/>
                  </a:cubicBezTo>
                  <a:cubicBezTo>
                    <a:pt x="229" y="326"/>
                    <a:pt x="225" y="326"/>
                    <a:pt x="227" y="330"/>
                  </a:cubicBezTo>
                  <a:cubicBezTo>
                    <a:pt x="228" y="334"/>
                    <a:pt x="231" y="335"/>
                    <a:pt x="234" y="336"/>
                  </a:cubicBezTo>
                  <a:cubicBezTo>
                    <a:pt x="238" y="335"/>
                    <a:pt x="242" y="332"/>
                    <a:pt x="240" y="327"/>
                  </a:cubicBezTo>
                  <a:cubicBezTo>
                    <a:pt x="239" y="324"/>
                    <a:pt x="236" y="324"/>
                    <a:pt x="234" y="323"/>
                  </a:cubicBezTo>
                  <a:cubicBezTo>
                    <a:pt x="242" y="319"/>
                    <a:pt x="251" y="318"/>
                    <a:pt x="259" y="314"/>
                  </a:cubicBezTo>
                  <a:cubicBezTo>
                    <a:pt x="265" y="313"/>
                    <a:pt x="270" y="311"/>
                    <a:pt x="275" y="309"/>
                  </a:cubicBezTo>
                  <a:cubicBezTo>
                    <a:pt x="280" y="308"/>
                    <a:pt x="284" y="304"/>
                    <a:pt x="289" y="306"/>
                  </a:cubicBezTo>
                  <a:cubicBezTo>
                    <a:pt x="287" y="312"/>
                    <a:pt x="284" y="318"/>
                    <a:pt x="281" y="324"/>
                  </a:cubicBezTo>
                  <a:cubicBezTo>
                    <a:pt x="275" y="344"/>
                    <a:pt x="270" y="371"/>
                    <a:pt x="281" y="390"/>
                  </a:cubicBezTo>
                  <a:cubicBezTo>
                    <a:pt x="282" y="390"/>
                    <a:pt x="282" y="390"/>
                    <a:pt x="283" y="389"/>
                  </a:cubicBezTo>
                  <a:cubicBezTo>
                    <a:pt x="275" y="369"/>
                    <a:pt x="280" y="346"/>
                    <a:pt x="286" y="327"/>
                  </a:cubicBezTo>
                  <a:cubicBezTo>
                    <a:pt x="292" y="295"/>
                    <a:pt x="325" y="285"/>
                    <a:pt x="349" y="273"/>
                  </a:cubicBezTo>
                  <a:lnTo>
                    <a:pt x="350" y="275"/>
                  </a:lnTo>
                  <a:cubicBezTo>
                    <a:pt x="343" y="291"/>
                    <a:pt x="334" y="307"/>
                    <a:pt x="336" y="327"/>
                  </a:cubicBezTo>
                  <a:cubicBezTo>
                    <a:pt x="336" y="331"/>
                    <a:pt x="334" y="334"/>
                    <a:pt x="336" y="336"/>
                  </a:cubicBezTo>
                  <a:cubicBezTo>
                    <a:pt x="342" y="333"/>
                    <a:pt x="346" y="325"/>
                    <a:pt x="350" y="319"/>
                  </a:cubicBezTo>
                  <a:cubicBezTo>
                    <a:pt x="352" y="302"/>
                    <a:pt x="342" y="281"/>
                    <a:pt x="360" y="268"/>
                  </a:cubicBezTo>
                  <a:cubicBezTo>
                    <a:pt x="391" y="256"/>
                    <a:pt x="420" y="240"/>
                    <a:pt x="456" y="240"/>
                  </a:cubicBezTo>
                  <a:cubicBezTo>
                    <a:pt x="457" y="241"/>
                    <a:pt x="459" y="239"/>
                    <a:pt x="460" y="241"/>
                  </a:cubicBezTo>
                  <a:cubicBezTo>
                    <a:pt x="452" y="249"/>
                    <a:pt x="441" y="257"/>
                    <a:pt x="438" y="268"/>
                  </a:cubicBezTo>
                  <a:cubicBezTo>
                    <a:pt x="426" y="284"/>
                    <a:pt x="426" y="313"/>
                    <a:pt x="431" y="333"/>
                  </a:cubicBezTo>
                  <a:cubicBezTo>
                    <a:pt x="435" y="345"/>
                    <a:pt x="425" y="352"/>
                    <a:pt x="420" y="361"/>
                  </a:cubicBezTo>
                  <a:cubicBezTo>
                    <a:pt x="417" y="364"/>
                    <a:pt x="417" y="370"/>
                    <a:pt x="415" y="373"/>
                  </a:cubicBezTo>
                  <a:lnTo>
                    <a:pt x="422" y="374"/>
                  </a:lnTo>
                  <a:cubicBezTo>
                    <a:pt x="428" y="367"/>
                    <a:pt x="434" y="359"/>
                    <a:pt x="435" y="349"/>
                  </a:cubicBezTo>
                  <a:cubicBezTo>
                    <a:pt x="436" y="353"/>
                    <a:pt x="439" y="356"/>
                    <a:pt x="442" y="357"/>
                  </a:cubicBezTo>
                  <a:cubicBezTo>
                    <a:pt x="445" y="352"/>
                    <a:pt x="440" y="349"/>
                    <a:pt x="439" y="345"/>
                  </a:cubicBezTo>
                  <a:cubicBezTo>
                    <a:pt x="445" y="342"/>
                    <a:pt x="448" y="349"/>
                    <a:pt x="453" y="351"/>
                  </a:cubicBezTo>
                  <a:cubicBezTo>
                    <a:pt x="461" y="353"/>
                    <a:pt x="468" y="356"/>
                    <a:pt x="476" y="356"/>
                  </a:cubicBezTo>
                  <a:lnTo>
                    <a:pt x="479" y="354"/>
                  </a:lnTo>
                  <a:cubicBezTo>
                    <a:pt x="470" y="341"/>
                    <a:pt x="454" y="338"/>
                    <a:pt x="439" y="338"/>
                  </a:cubicBezTo>
                  <a:cubicBezTo>
                    <a:pt x="432" y="325"/>
                    <a:pt x="432" y="310"/>
                    <a:pt x="433" y="294"/>
                  </a:cubicBezTo>
                  <a:cubicBezTo>
                    <a:pt x="434" y="286"/>
                    <a:pt x="436" y="278"/>
                    <a:pt x="440" y="271"/>
                  </a:cubicBezTo>
                  <a:cubicBezTo>
                    <a:pt x="442" y="265"/>
                    <a:pt x="447" y="260"/>
                    <a:pt x="451" y="256"/>
                  </a:cubicBezTo>
                  <a:cubicBezTo>
                    <a:pt x="458" y="250"/>
                    <a:pt x="466" y="245"/>
                    <a:pt x="474" y="243"/>
                  </a:cubicBezTo>
                  <a:lnTo>
                    <a:pt x="476" y="243"/>
                  </a:lnTo>
                  <a:cubicBezTo>
                    <a:pt x="476" y="244"/>
                    <a:pt x="476" y="244"/>
                    <a:pt x="476" y="244"/>
                  </a:cubicBezTo>
                  <a:cubicBezTo>
                    <a:pt x="466" y="252"/>
                    <a:pt x="465" y="263"/>
                    <a:pt x="459" y="273"/>
                  </a:cubicBezTo>
                  <a:cubicBezTo>
                    <a:pt x="452" y="283"/>
                    <a:pt x="449" y="296"/>
                    <a:pt x="455" y="306"/>
                  </a:cubicBezTo>
                  <a:cubicBezTo>
                    <a:pt x="458" y="311"/>
                    <a:pt x="456" y="319"/>
                    <a:pt x="462" y="322"/>
                  </a:cubicBezTo>
                  <a:cubicBezTo>
                    <a:pt x="467" y="316"/>
                    <a:pt x="467" y="307"/>
                    <a:pt x="470" y="299"/>
                  </a:cubicBezTo>
                  <a:cubicBezTo>
                    <a:pt x="468" y="287"/>
                    <a:pt x="461" y="275"/>
                    <a:pt x="468" y="263"/>
                  </a:cubicBezTo>
                  <a:cubicBezTo>
                    <a:pt x="472" y="253"/>
                    <a:pt x="480" y="249"/>
                    <a:pt x="488" y="246"/>
                  </a:cubicBezTo>
                  <a:cubicBezTo>
                    <a:pt x="509" y="244"/>
                    <a:pt x="527" y="255"/>
                    <a:pt x="545" y="263"/>
                  </a:cubicBezTo>
                  <a:cubicBezTo>
                    <a:pt x="549" y="265"/>
                    <a:pt x="556" y="268"/>
                    <a:pt x="556" y="273"/>
                  </a:cubicBezTo>
                  <a:cubicBezTo>
                    <a:pt x="556" y="283"/>
                    <a:pt x="550" y="294"/>
                    <a:pt x="542" y="298"/>
                  </a:cubicBezTo>
                  <a:cubicBezTo>
                    <a:pt x="532" y="305"/>
                    <a:pt x="518" y="305"/>
                    <a:pt x="508" y="298"/>
                  </a:cubicBezTo>
                  <a:cubicBezTo>
                    <a:pt x="502" y="292"/>
                    <a:pt x="500" y="282"/>
                    <a:pt x="502" y="275"/>
                  </a:cubicBezTo>
                  <a:cubicBezTo>
                    <a:pt x="506" y="270"/>
                    <a:pt x="512" y="267"/>
                    <a:pt x="519" y="269"/>
                  </a:cubicBezTo>
                  <a:cubicBezTo>
                    <a:pt x="522" y="271"/>
                    <a:pt x="526" y="275"/>
                    <a:pt x="531" y="272"/>
                  </a:cubicBezTo>
                  <a:cubicBezTo>
                    <a:pt x="533" y="271"/>
                    <a:pt x="533" y="268"/>
                    <a:pt x="532" y="266"/>
                  </a:cubicBezTo>
                  <a:cubicBezTo>
                    <a:pt x="528" y="264"/>
                    <a:pt x="527" y="258"/>
                    <a:pt x="521" y="257"/>
                  </a:cubicBezTo>
                  <a:cubicBezTo>
                    <a:pt x="514" y="256"/>
                    <a:pt x="505" y="257"/>
                    <a:pt x="500" y="262"/>
                  </a:cubicBezTo>
                  <a:cubicBezTo>
                    <a:pt x="492" y="268"/>
                    <a:pt x="489" y="279"/>
                    <a:pt x="491" y="288"/>
                  </a:cubicBezTo>
                  <a:cubicBezTo>
                    <a:pt x="494" y="300"/>
                    <a:pt x="503" y="309"/>
                    <a:pt x="515" y="313"/>
                  </a:cubicBezTo>
                  <a:cubicBezTo>
                    <a:pt x="532" y="317"/>
                    <a:pt x="550" y="311"/>
                    <a:pt x="561" y="297"/>
                  </a:cubicBezTo>
                  <a:cubicBezTo>
                    <a:pt x="566" y="292"/>
                    <a:pt x="567" y="286"/>
                    <a:pt x="570" y="280"/>
                  </a:cubicBezTo>
                  <a:cubicBezTo>
                    <a:pt x="588" y="291"/>
                    <a:pt x="601" y="311"/>
                    <a:pt x="609" y="330"/>
                  </a:cubicBezTo>
                  <a:cubicBezTo>
                    <a:pt x="609" y="337"/>
                    <a:pt x="610" y="344"/>
                    <a:pt x="609" y="349"/>
                  </a:cubicBezTo>
                  <a:lnTo>
                    <a:pt x="622" y="351"/>
                  </a:lnTo>
                  <a:cubicBezTo>
                    <a:pt x="621" y="348"/>
                    <a:pt x="622" y="344"/>
                    <a:pt x="623" y="341"/>
                  </a:cubicBezTo>
                  <a:cubicBezTo>
                    <a:pt x="628" y="316"/>
                    <a:pt x="644" y="295"/>
                    <a:pt x="662" y="279"/>
                  </a:cubicBezTo>
                  <a:cubicBezTo>
                    <a:pt x="669" y="275"/>
                    <a:pt x="667" y="284"/>
                    <a:pt x="669" y="287"/>
                  </a:cubicBezTo>
                  <a:cubicBezTo>
                    <a:pt x="674" y="301"/>
                    <a:pt x="687" y="311"/>
                    <a:pt x="701" y="316"/>
                  </a:cubicBezTo>
                  <a:cubicBezTo>
                    <a:pt x="717" y="318"/>
                    <a:pt x="732" y="314"/>
                    <a:pt x="742" y="302"/>
                  </a:cubicBezTo>
                  <a:cubicBezTo>
                    <a:pt x="747" y="293"/>
                    <a:pt x="753" y="280"/>
                    <a:pt x="745" y="270"/>
                  </a:cubicBezTo>
                  <a:cubicBezTo>
                    <a:pt x="740" y="264"/>
                    <a:pt x="732" y="260"/>
                    <a:pt x="724" y="260"/>
                  </a:cubicBezTo>
                  <a:cubicBezTo>
                    <a:pt x="714" y="260"/>
                    <a:pt x="708" y="267"/>
                    <a:pt x="703" y="275"/>
                  </a:cubicBezTo>
                  <a:cubicBezTo>
                    <a:pt x="703" y="278"/>
                    <a:pt x="703" y="281"/>
                    <a:pt x="706" y="282"/>
                  </a:cubicBezTo>
                  <a:cubicBezTo>
                    <a:pt x="707" y="282"/>
                    <a:pt x="710" y="283"/>
                    <a:pt x="711" y="281"/>
                  </a:cubicBezTo>
                  <a:cubicBezTo>
                    <a:pt x="712" y="275"/>
                    <a:pt x="717" y="272"/>
                    <a:pt x="721" y="269"/>
                  </a:cubicBezTo>
                  <a:cubicBezTo>
                    <a:pt x="726" y="267"/>
                    <a:pt x="730" y="269"/>
                    <a:pt x="733" y="271"/>
                  </a:cubicBezTo>
                  <a:cubicBezTo>
                    <a:pt x="738" y="275"/>
                    <a:pt x="738" y="281"/>
                    <a:pt x="739" y="286"/>
                  </a:cubicBezTo>
                  <a:cubicBezTo>
                    <a:pt x="738" y="294"/>
                    <a:pt x="733" y="301"/>
                    <a:pt x="726" y="304"/>
                  </a:cubicBezTo>
                  <a:cubicBezTo>
                    <a:pt x="715" y="310"/>
                    <a:pt x="699" y="307"/>
                    <a:pt x="690" y="301"/>
                  </a:cubicBezTo>
                  <a:cubicBezTo>
                    <a:pt x="686" y="296"/>
                    <a:pt x="683" y="290"/>
                    <a:pt x="679" y="284"/>
                  </a:cubicBezTo>
                  <a:cubicBezTo>
                    <a:pt x="679" y="278"/>
                    <a:pt x="676" y="273"/>
                    <a:pt x="679" y="267"/>
                  </a:cubicBezTo>
                  <a:cubicBezTo>
                    <a:pt x="696" y="257"/>
                    <a:pt x="713" y="249"/>
                    <a:pt x="733" y="248"/>
                  </a:cubicBezTo>
                  <a:cubicBezTo>
                    <a:pt x="741" y="249"/>
                    <a:pt x="748" y="254"/>
                    <a:pt x="753" y="260"/>
                  </a:cubicBezTo>
                  <a:cubicBezTo>
                    <a:pt x="771" y="278"/>
                    <a:pt x="750" y="303"/>
                    <a:pt x="762" y="323"/>
                  </a:cubicBezTo>
                  <a:cubicBezTo>
                    <a:pt x="766" y="322"/>
                    <a:pt x="766" y="316"/>
                    <a:pt x="768" y="313"/>
                  </a:cubicBezTo>
                  <a:cubicBezTo>
                    <a:pt x="774" y="299"/>
                    <a:pt x="767" y="284"/>
                    <a:pt x="763" y="271"/>
                  </a:cubicBezTo>
                  <a:cubicBezTo>
                    <a:pt x="759" y="262"/>
                    <a:pt x="756" y="255"/>
                    <a:pt x="749" y="248"/>
                  </a:cubicBezTo>
                  <a:cubicBezTo>
                    <a:pt x="751" y="248"/>
                    <a:pt x="752" y="248"/>
                    <a:pt x="753" y="248"/>
                  </a:cubicBezTo>
                  <a:cubicBezTo>
                    <a:pt x="761" y="253"/>
                    <a:pt x="770" y="259"/>
                    <a:pt x="777" y="267"/>
                  </a:cubicBezTo>
                  <a:cubicBezTo>
                    <a:pt x="787" y="285"/>
                    <a:pt x="793" y="306"/>
                    <a:pt x="791" y="330"/>
                  </a:cubicBezTo>
                  <a:cubicBezTo>
                    <a:pt x="788" y="341"/>
                    <a:pt x="776" y="346"/>
                    <a:pt x="767" y="351"/>
                  </a:cubicBezTo>
                  <a:cubicBezTo>
                    <a:pt x="763" y="354"/>
                    <a:pt x="758" y="358"/>
                    <a:pt x="757" y="363"/>
                  </a:cubicBezTo>
                  <a:cubicBezTo>
                    <a:pt x="761" y="365"/>
                    <a:pt x="767" y="363"/>
                    <a:pt x="772" y="361"/>
                  </a:cubicBezTo>
                  <a:cubicBezTo>
                    <a:pt x="779" y="358"/>
                    <a:pt x="783" y="349"/>
                    <a:pt x="788" y="345"/>
                  </a:cubicBezTo>
                  <a:cubicBezTo>
                    <a:pt x="789" y="345"/>
                    <a:pt x="789" y="346"/>
                    <a:pt x="789" y="347"/>
                  </a:cubicBezTo>
                  <a:cubicBezTo>
                    <a:pt x="789" y="351"/>
                    <a:pt x="787" y="357"/>
                    <a:pt x="791" y="358"/>
                  </a:cubicBezTo>
                  <a:cubicBezTo>
                    <a:pt x="793" y="353"/>
                    <a:pt x="793" y="345"/>
                    <a:pt x="794" y="339"/>
                  </a:cubicBezTo>
                  <a:cubicBezTo>
                    <a:pt x="799" y="344"/>
                    <a:pt x="800" y="351"/>
                    <a:pt x="801" y="358"/>
                  </a:cubicBezTo>
                  <a:cubicBezTo>
                    <a:pt x="805" y="365"/>
                    <a:pt x="811" y="374"/>
                    <a:pt x="820" y="375"/>
                  </a:cubicBezTo>
                  <a:cubicBezTo>
                    <a:pt x="822" y="371"/>
                    <a:pt x="819" y="368"/>
                    <a:pt x="818" y="365"/>
                  </a:cubicBezTo>
                  <a:cubicBezTo>
                    <a:pt x="817" y="356"/>
                    <a:pt x="809" y="351"/>
                    <a:pt x="804" y="344"/>
                  </a:cubicBezTo>
                  <a:cubicBezTo>
                    <a:pt x="791" y="325"/>
                    <a:pt x="797" y="297"/>
                    <a:pt x="787" y="276"/>
                  </a:cubicBezTo>
                  <a:cubicBezTo>
                    <a:pt x="783" y="265"/>
                    <a:pt x="775" y="257"/>
                    <a:pt x="766" y="248"/>
                  </a:cubicBezTo>
                  <a:lnTo>
                    <a:pt x="768" y="247"/>
                  </a:lnTo>
                  <a:cubicBezTo>
                    <a:pt x="786" y="246"/>
                    <a:pt x="802" y="252"/>
                    <a:pt x="819" y="256"/>
                  </a:cubicBezTo>
                  <a:cubicBezTo>
                    <a:pt x="840" y="266"/>
                    <a:pt x="870" y="264"/>
                    <a:pt x="880" y="291"/>
                  </a:cubicBezTo>
                  <a:cubicBezTo>
                    <a:pt x="884" y="306"/>
                    <a:pt x="891" y="320"/>
                    <a:pt x="901" y="332"/>
                  </a:cubicBezTo>
                  <a:lnTo>
                    <a:pt x="902" y="331"/>
                  </a:lnTo>
                  <a:cubicBezTo>
                    <a:pt x="904" y="327"/>
                    <a:pt x="904" y="321"/>
                    <a:pt x="902" y="317"/>
                  </a:cubicBezTo>
                  <a:cubicBezTo>
                    <a:pt x="900" y="298"/>
                    <a:pt x="883" y="294"/>
                    <a:pt x="875" y="278"/>
                  </a:cubicBezTo>
                  <a:lnTo>
                    <a:pt x="876" y="276"/>
                  </a:lnTo>
                  <a:cubicBezTo>
                    <a:pt x="885" y="279"/>
                    <a:pt x="894" y="281"/>
                    <a:pt x="903" y="285"/>
                  </a:cubicBezTo>
                  <a:cubicBezTo>
                    <a:pt x="934" y="293"/>
                    <a:pt x="955" y="323"/>
                    <a:pt x="958" y="354"/>
                  </a:cubicBezTo>
                  <a:cubicBezTo>
                    <a:pt x="958" y="378"/>
                    <a:pt x="954" y="398"/>
                    <a:pt x="945" y="419"/>
                  </a:cubicBezTo>
                  <a:cubicBezTo>
                    <a:pt x="943" y="422"/>
                    <a:pt x="938" y="425"/>
                    <a:pt x="942" y="428"/>
                  </a:cubicBezTo>
                  <a:cubicBezTo>
                    <a:pt x="946" y="425"/>
                    <a:pt x="946" y="420"/>
                    <a:pt x="949" y="416"/>
                  </a:cubicBezTo>
                  <a:cubicBezTo>
                    <a:pt x="961" y="395"/>
                    <a:pt x="968" y="367"/>
                    <a:pt x="961" y="340"/>
                  </a:cubicBezTo>
                  <a:cubicBezTo>
                    <a:pt x="961" y="335"/>
                    <a:pt x="955" y="331"/>
                    <a:pt x="958" y="326"/>
                  </a:cubicBezTo>
                  <a:cubicBezTo>
                    <a:pt x="960" y="329"/>
                    <a:pt x="962" y="329"/>
                    <a:pt x="964" y="330"/>
                  </a:cubicBezTo>
                  <a:cubicBezTo>
                    <a:pt x="966" y="328"/>
                    <a:pt x="970" y="328"/>
                    <a:pt x="971" y="325"/>
                  </a:cubicBezTo>
                  <a:cubicBezTo>
                    <a:pt x="972" y="323"/>
                    <a:pt x="973" y="321"/>
                    <a:pt x="971" y="319"/>
                  </a:cubicBezTo>
                  <a:cubicBezTo>
                    <a:pt x="969" y="315"/>
                    <a:pt x="964" y="315"/>
                    <a:pt x="960" y="316"/>
                  </a:cubicBezTo>
                  <a:cubicBezTo>
                    <a:pt x="958" y="318"/>
                    <a:pt x="956" y="321"/>
                    <a:pt x="956" y="324"/>
                  </a:cubicBezTo>
                  <a:cubicBezTo>
                    <a:pt x="952" y="318"/>
                    <a:pt x="948" y="310"/>
                    <a:pt x="942" y="304"/>
                  </a:cubicBezTo>
                  <a:lnTo>
                    <a:pt x="943" y="303"/>
                  </a:lnTo>
                  <a:cubicBezTo>
                    <a:pt x="960" y="309"/>
                    <a:pt x="975" y="317"/>
                    <a:pt x="993" y="322"/>
                  </a:cubicBezTo>
                  <a:cubicBezTo>
                    <a:pt x="997" y="324"/>
                    <a:pt x="1001" y="326"/>
                    <a:pt x="1006" y="326"/>
                  </a:cubicBezTo>
                  <a:cubicBezTo>
                    <a:pt x="1021" y="332"/>
                    <a:pt x="1037" y="334"/>
                    <a:pt x="1052" y="338"/>
                  </a:cubicBezTo>
                  <a:cubicBezTo>
                    <a:pt x="1064" y="336"/>
                    <a:pt x="1073" y="342"/>
                    <a:pt x="1085" y="339"/>
                  </a:cubicBezTo>
                  <a:lnTo>
                    <a:pt x="1085" y="338"/>
                  </a:lnTo>
                  <a:lnTo>
                    <a:pt x="1084" y="339"/>
                  </a:lnTo>
                  <a:cubicBezTo>
                    <a:pt x="1080" y="333"/>
                    <a:pt x="1071" y="338"/>
                    <a:pt x="1066" y="335"/>
                  </a:cubicBezTo>
                  <a:cubicBezTo>
                    <a:pt x="1040" y="332"/>
                    <a:pt x="1015" y="325"/>
                    <a:pt x="992" y="316"/>
                  </a:cubicBezTo>
                  <a:cubicBezTo>
                    <a:pt x="992" y="315"/>
                    <a:pt x="994" y="315"/>
                    <a:pt x="995" y="315"/>
                  </a:cubicBezTo>
                  <a:cubicBezTo>
                    <a:pt x="999" y="313"/>
                    <a:pt x="1001" y="310"/>
                    <a:pt x="1001" y="306"/>
                  </a:cubicBezTo>
                  <a:cubicBezTo>
                    <a:pt x="999" y="303"/>
                    <a:pt x="996" y="302"/>
                    <a:pt x="992" y="302"/>
                  </a:cubicBezTo>
                  <a:cubicBezTo>
                    <a:pt x="990" y="303"/>
                    <a:pt x="987" y="305"/>
                    <a:pt x="986" y="308"/>
                  </a:cubicBezTo>
                  <a:cubicBezTo>
                    <a:pt x="987" y="311"/>
                    <a:pt x="989" y="314"/>
                    <a:pt x="992" y="315"/>
                  </a:cubicBezTo>
                  <a:cubicBezTo>
                    <a:pt x="991" y="316"/>
                    <a:pt x="990" y="316"/>
                    <a:pt x="989" y="316"/>
                  </a:cubicBezTo>
                  <a:cubicBezTo>
                    <a:pt x="977" y="310"/>
                    <a:pt x="966" y="305"/>
                    <a:pt x="954" y="300"/>
                  </a:cubicBezTo>
                  <a:cubicBezTo>
                    <a:pt x="950" y="299"/>
                    <a:pt x="947" y="296"/>
                    <a:pt x="943" y="295"/>
                  </a:cubicBezTo>
                  <a:cubicBezTo>
                    <a:pt x="934" y="291"/>
                    <a:pt x="925" y="287"/>
                    <a:pt x="917" y="283"/>
                  </a:cubicBezTo>
                  <a:cubicBezTo>
                    <a:pt x="892" y="271"/>
                    <a:pt x="866" y="264"/>
                    <a:pt x="840" y="255"/>
                  </a:cubicBezTo>
                  <a:cubicBezTo>
                    <a:pt x="834" y="253"/>
                    <a:pt x="829" y="252"/>
                    <a:pt x="824" y="250"/>
                  </a:cubicBezTo>
                  <a:cubicBezTo>
                    <a:pt x="814" y="248"/>
                    <a:pt x="805" y="245"/>
                    <a:pt x="795" y="243"/>
                  </a:cubicBezTo>
                  <a:cubicBezTo>
                    <a:pt x="763" y="235"/>
                    <a:pt x="720" y="234"/>
                    <a:pt x="692" y="251"/>
                  </a:cubicBezTo>
                  <a:cubicBezTo>
                    <a:pt x="688" y="250"/>
                    <a:pt x="685" y="257"/>
                    <a:pt x="683" y="252"/>
                  </a:cubicBezTo>
                  <a:cubicBezTo>
                    <a:pt x="691" y="232"/>
                    <a:pt x="714" y="225"/>
                    <a:pt x="735" y="224"/>
                  </a:cubicBezTo>
                  <a:cubicBezTo>
                    <a:pt x="886" y="222"/>
                    <a:pt x="1028" y="221"/>
                    <a:pt x="1177" y="219"/>
                  </a:cubicBezTo>
                  <a:cubicBezTo>
                    <a:pt x="1194" y="219"/>
                    <a:pt x="1211" y="213"/>
                    <a:pt x="1221" y="197"/>
                  </a:cubicBezTo>
                  <a:cubicBezTo>
                    <a:pt x="1227" y="188"/>
                    <a:pt x="1228" y="173"/>
                    <a:pt x="1223" y="162"/>
                  </a:cubicBezTo>
                  <a:moveTo>
                    <a:pt x="623" y="303"/>
                  </a:moveTo>
                  <a:cubicBezTo>
                    <a:pt x="621" y="307"/>
                    <a:pt x="618" y="311"/>
                    <a:pt x="619" y="316"/>
                  </a:cubicBezTo>
                  <a:lnTo>
                    <a:pt x="617" y="317"/>
                  </a:lnTo>
                  <a:cubicBezTo>
                    <a:pt x="618" y="311"/>
                    <a:pt x="613" y="308"/>
                    <a:pt x="614" y="302"/>
                  </a:cubicBezTo>
                  <a:cubicBezTo>
                    <a:pt x="611" y="297"/>
                    <a:pt x="611" y="291"/>
                    <a:pt x="609" y="286"/>
                  </a:cubicBezTo>
                  <a:cubicBezTo>
                    <a:pt x="605" y="280"/>
                    <a:pt x="612" y="278"/>
                    <a:pt x="614" y="273"/>
                  </a:cubicBezTo>
                  <a:cubicBezTo>
                    <a:pt x="619" y="276"/>
                    <a:pt x="621" y="281"/>
                    <a:pt x="625" y="285"/>
                  </a:cubicBezTo>
                  <a:cubicBezTo>
                    <a:pt x="627" y="292"/>
                    <a:pt x="622" y="297"/>
                    <a:pt x="623" y="303"/>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72" name="Freeform 126"/>
            <p:cNvSpPr>
              <a:spLocks/>
            </p:cNvSpPr>
            <p:nvPr userDrawn="1"/>
          </p:nvSpPr>
          <p:spPr bwMode="auto">
            <a:xfrm>
              <a:off x="4856163" y="1325563"/>
              <a:ext cx="46038" cy="20638"/>
            </a:xfrm>
            <a:custGeom>
              <a:avLst/>
              <a:gdLst>
                <a:gd name="T0" fmla="*/ 55 w 58"/>
                <a:gd name="T1" fmla="*/ 5 h 26"/>
                <a:gd name="T2" fmla="*/ 57 w 58"/>
                <a:gd name="T3" fmla="*/ 8 h 26"/>
                <a:gd name="T4" fmla="*/ 6 w 58"/>
                <a:gd name="T5" fmla="*/ 24 h 26"/>
                <a:gd name="T6" fmla="*/ 2 w 58"/>
                <a:gd name="T7" fmla="*/ 25 h 26"/>
                <a:gd name="T8" fmla="*/ 1 w 58"/>
                <a:gd name="T9" fmla="*/ 23 h 26"/>
                <a:gd name="T10" fmla="*/ 55 w 58"/>
                <a:gd name="T11" fmla="*/ 5 h 26"/>
              </a:gdLst>
              <a:ahLst/>
              <a:cxnLst>
                <a:cxn ang="0">
                  <a:pos x="T0" y="T1"/>
                </a:cxn>
                <a:cxn ang="0">
                  <a:pos x="T2" y="T3"/>
                </a:cxn>
                <a:cxn ang="0">
                  <a:pos x="T4" y="T5"/>
                </a:cxn>
                <a:cxn ang="0">
                  <a:pos x="T6" y="T7"/>
                </a:cxn>
                <a:cxn ang="0">
                  <a:pos x="T8" y="T9"/>
                </a:cxn>
                <a:cxn ang="0">
                  <a:pos x="T10" y="T11"/>
                </a:cxn>
              </a:cxnLst>
              <a:rect l="0" t="0" r="r" b="b"/>
              <a:pathLst>
                <a:path w="58" h="26">
                  <a:moveTo>
                    <a:pt x="55" y="5"/>
                  </a:moveTo>
                  <a:cubicBezTo>
                    <a:pt x="55" y="6"/>
                    <a:pt x="58" y="6"/>
                    <a:pt x="57" y="8"/>
                  </a:cubicBezTo>
                  <a:cubicBezTo>
                    <a:pt x="44" y="20"/>
                    <a:pt x="25" y="23"/>
                    <a:pt x="6" y="24"/>
                  </a:cubicBezTo>
                  <a:cubicBezTo>
                    <a:pt x="5" y="24"/>
                    <a:pt x="3" y="26"/>
                    <a:pt x="2" y="25"/>
                  </a:cubicBezTo>
                  <a:cubicBezTo>
                    <a:pt x="0" y="24"/>
                    <a:pt x="0" y="23"/>
                    <a:pt x="1" y="23"/>
                  </a:cubicBezTo>
                  <a:cubicBezTo>
                    <a:pt x="14" y="8"/>
                    <a:pt x="35" y="0"/>
                    <a:pt x="55" y="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73" name="Freeform 127"/>
            <p:cNvSpPr>
              <a:spLocks/>
            </p:cNvSpPr>
            <p:nvPr userDrawn="1"/>
          </p:nvSpPr>
          <p:spPr bwMode="auto">
            <a:xfrm>
              <a:off x="4838700" y="1330325"/>
              <a:ext cx="14288" cy="12700"/>
            </a:xfrm>
            <a:custGeom>
              <a:avLst/>
              <a:gdLst>
                <a:gd name="T0" fmla="*/ 16 w 17"/>
                <a:gd name="T1" fmla="*/ 6 h 16"/>
                <a:gd name="T2" fmla="*/ 10 w 17"/>
                <a:gd name="T3" fmla="*/ 16 h 16"/>
                <a:gd name="T4" fmla="*/ 1 w 17"/>
                <a:gd name="T5" fmla="*/ 10 h 16"/>
                <a:gd name="T6" fmla="*/ 4 w 17"/>
                <a:gd name="T7" fmla="*/ 3 h 16"/>
                <a:gd name="T8" fmla="*/ 16 w 17"/>
                <a:gd name="T9" fmla="*/ 6 h 16"/>
              </a:gdLst>
              <a:ahLst/>
              <a:cxnLst>
                <a:cxn ang="0">
                  <a:pos x="T0" y="T1"/>
                </a:cxn>
                <a:cxn ang="0">
                  <a:pos x="T2" y="T3"/>
                </a:cxn>
                <a:cxn ang="0">
                  <a:pos x="T4" y="T5"/>
                </a:cxn>
                <a:cxn ang="0">
                  <a:pos x="T6" y="T7"/>
                </a:cxn>
                <a:cxn ang="0">
                  <a:pos x="T8" y="T9"/>
                </a:cxn>
              </a:cxnLst>
              <a:rect l="0" t="0" r="r" b="b"/>
              <a:pathLst>
                <a:path w="17" h="16">
                  <a:moveTo>
                    <a:pt x="16" y="6"/>
                  </a:moveTo>
                  <a:cubicBezTo>
                    <a:pt x="17" y="11"/>
                    <a:pt x="14" y="14"/>
                    <a:pt x="10" y="16"/>
                  </a:cubicBezTo>
                  <a:cubicBezTo>
                    <a:pt x="6" y="16"/>
                    <a:pt x="3" y="13"/>
                    <a:pt x="1" y="10"/>
                  </a:cubicBezTo>
                  <a:cubicBezTo>
                    <a:pt x="0" y="7"/>
                    <a:pt x="3" y="5"/>
                    <a:pt x="4" y="3"/>
                  </a:cubicBezTo>
                  <a:cubicBezTo>
                    <a:pt x="7" y="0"/>
                    <a:pt x="14" y="0"/>
                    <a:pt x="16"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74" name="Freeform 128"/>
            <p:cNvSpPr>
              <a:spLocks/>
            </p:cNvSpPr>
            <p:nvPr userDrawn="1"/>
          </p:nvSpPr>
          <p:spPr bwMode="auto">
            <a:xfrm>
              <a:off x="4270375" y="1331913"/>
              <a:ext cx="12700" cy="11113"/>
            </a:xfrm>
            <a:custGeom>
              <a:avLst/>
              <a:gdLst>
                <a:gd name="T0" fmla="*/ 14 w 15"/>
                <a:gd name="T1" fmla="*/ 4 h 14"/>
                <a:gd name="T2" fmla="*/ 12 w 15"/>
                <a:gd name="T3" fmla="*/ 12 h 14"/>
                <a:gd name="T4" fmla="*/ 5 w 15"/>
                <a:gd name="T5" fmla="*/ 13 h 14"/>
                <a:gd name="T6" fmla="*/ 0 w 15"/>
                <a:gd name="T7" fmla="*/ 8 h 14"/>
                <a:gd name="T8" fmla="*/ 5 w 15"/>
                <a:gd name="T9" fmla="*/ 0 h 14"/>
                <a:gd name="T10" fmla="*/ 14 w 15"/>
                <a:gd name="T11" fmla="*/ 4 h 14"/>
              </a:gdLst>
              <a:ahLst/>
              <a:cxnLst>
                <a:cxn ang="0">
                  <a:pos x="T0" y="T1"/>
                </a:cxn>
                <a:cxn ang="0">
                  <a:pos x="T2" y="T3"/>
                </a:cxn>
                <a:cxn ang="0">
                  <a:pos x="T4" y="T5"/>
                </a:cxn>
                <a:cxn ang="0">
                  <a:pos x="T6" y="T7"/>
                </a:cxn>
                <a:cxn ang="0">
                  <a:pos x="T8" y="T9"/>
                </a:cxn>
                <a:cxn ang="0">
                  <a:pos x="T10" y="T11"/>
                </a:cxn>
              </a:cxnLst>
              <a:rect l="0" t="0" r="r" b="b"/>
              <a:pathLst>
                <a:path w="15" h="14">
                  <a:moveTo>
                    <a:pt x="14" y="4"/>
                  </a:moveTo>
                  <a:cubicBezTo>
                    <a:pt x="15" y="6"/>
                    <a:pt x="14" y="10"/>
                    <a:pt x="12" y="12"/>
                  </a:cubicBezTo>
                  <a:cubicBezTo>
                    <a:pt x="11" y="13"/>
                    <a:pt x="7" y="14"/>
                    <a:pt x="5" y="13"/>
                  </a:cubicBezTo>
                  <a:cubicBezTo>
                    <a:pt x="3" y="13"/>
                    <a:pt x="1" y="10"/>
                    <a:pt x="0" y="8"/>
                  </a:cubicBezTo>
                  <a:cubicBezTo>
                    <a:pt x="0" y="4"/>
                    <a:pt x="2" y="2"/>
                    <a:pt x="5" y="0"/>
                  </a:cubicBezTo>
                  <a:cubicBezTo>
                    <a:pt x="8" y="0"/>
                    <a:pt x="12" y="0"/>
                    <a:pt x="14"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75" name="Freeform 129"/>
            <p:cNvSpPr>
              <a:spLocks/>
            </p:cNvSpPr>
            <p:nvPr userDrawn="1"/>
          </p:nvSpPr>
          <p:spPr bwMode="auto">
            <a:xfrm>
              <a:off x="4191000" y="1335088"/>
              <a:ext cx="36513" cy="23813"/>
            </a:xfrm>
            <a:custGeom>
              <a:avLst/>
              <a:gdLst>
                <a:gd name="T0" fmla="*/ 46 w 46"/>
                <a:gd name="T1" fmla="*/ 25 h 30"/>
                <a:gd name="T2" fmla="*/ 46 w 46"/>
                <a:gd name="T3" fmla="*/ 28 h 30"/>
                <a:gd name="T4" fmla="*/ 22 w 46"/>
                <a:gd name="T5" fmla="*/ 22 h 30"/>
                <a:gd name="T6" fmla="*/ 2 w 46"/>
                <a:gd name="T7" fmla="*/ 3 h 30"/>
                <a:gd name="T8" fmla="*/ 2 w 46"/>
                <a:gd name="T9" fmla="*/ 0 h 30"/>
                <a:gd name="T10" fmla="*/ 46 w 46"/>
                <a:gd name="T11" fmla="*/ 25 h 30"/>
              </a:gdLst>
              <a:ahLst/>
              <a:cxnLst>
                <a:cxn ang="0">
                  <a:pos x="T0" y="T1"/>
                </a:cxn>
                <a:cxn ang="0">
                  <a:pos x="T2" y="T3"/>
                </a:cxn>
                <a:cxn ang="0">
                  <a:pos x="T4" y="T5"/>
                </a:cxn>
                <a:cxn ang="0">
                  <a:pos x="T6" y="T7"/>
                </a:cxn>
                <a:cxn ang="0">
                  <a:pos x="T8" y="T9"/>
                </a:cxn>
                <a:cxn ang="0">
                  <a:pos x="T10" y="T11"/>
                </a:cxn>
              </a:cxnLst>
              <a:rect l="0" t="0" r="r" b="b"/>
              <a:pathLst>
                <a:path w="46" h="30">
                  <a:moveTo>
                    <a:pt x="46" y="25"/>
                  </a:moveTo>
                  <a:lnTo>
                    <a:pt x="46" y="28"/>
                  </a:lnTo>
                  <a:cubicBezTo>
                    <a:pt x="37" y="30"/>
                    <a:pt x="29" y="28"/>
                    <a:pt x="22" y="22"/>
                  </a:cubicBezTo>
                  <a:cubicBezTo>
                    <a:pt x="17" y="15"/>
                    <a:pt x="11" y="7"/>
                    <a:pt x="2" y="3"/>
                  </a:cubicBezTo>
                  <a:cubicBezTo>
                    <a:pt x="2" y="2"/>
                    <a:pt x="0" y="1"/>
                    <a:pt x="2" y="0"/>
                  </a:cubicBezTo>
                  <a:cubicBezTo>
                    <a:pt x="21" y="0"/>
                    <a:pt x="32" y="15"/>
                    <a:pt x="46" y="2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76" name="Freeform 130"/>
            <p:cNvSpPr>
              <a:spLocks/>
            </p:cNvSpPr>
            <p:nvPr userDrawn="1"/>
          </p:nvSpPr>
          <p:spPr bwMode="auto">
            <a:xfrm>
              <a:off x="4914900" y="1333500"/>
              <a:ext cx="30163" cy="31750"/>
            </a:xfrm>
            <a:custGeom>
              <a:avLst/>
              <a:gdLst>
                <a:gd name="T0" fmla="*/ 39 w 39"/>
                <a:gd name="T1" fmla="*/ 1 h 40"/>
                <a:gd name="T2" fmla="*/ 7 w 39"/>
                <a:gd name="T3" fmla="*/ 36 h 40"/>
                <a:gd name="T4" fmla="*/ 0 w 39"/>
                <a:gd name="T5" fmla="*/ 37 h 40"/>
                <a:gd name="T6" fmla="*/ 34 w 39"/>
                <a:gd name="T7" fmla="*/ 1 h 40"/>
                <a:gd name="T8" fmla="*/ 39 w 39"/>
                <a:gd name="T9" fmla="*/ 1 h 40"/>
              </a:gdLst>
              <a:ahLst/>
              <a:cxnLst>
                <a:cxn ang="0">
                  <a:pos x="T0" y="T1"/>
                </a:cxn>
                <a:cxn ang="0">
                  <a:pos x="T2" y="T3"/>
                </a:cxn>
                <a:cxn ang="0">
                  <a:pos x="T4" y="T5"/>
                </a:cxn>
                <a:cxn ang="0">
                  <a:pos x="T6" y="T7"/>
                </a:cxn>
                <a:cxn ang="0">
                  <a:pos x="T8" y="T9"/>
                </a:cxn>
              </a:cxnLst>
              <a:rect l="0" t="0" r="r" b="b"/>
              <a:pathLst>
                <a:path w="39" h="40">
                  <a:moveTo>
                    <a:pt x="39" y="1"/>
                  </a:moveTo>
                  <a:cubicBezTo>
                    <a:pt x="30" y="14"/>
                    <a:pt x="23" y="30"/>
                    <a:pt x="7" y="36"/>
                  </a:cubicBezTo>
                  <a:cubicBezTo>
                    <a:pt x="5" y="36"/>
                    <a:pt x="2" y="40"/>
                    <a:pt x="0" y="37"/>
                  </a:cubicBezTo>
                  <a:cubicBezTo>
                    <a:pt x="6" y="22"/>
                    <a:pt x="19" y="7"/>
                    <a:pt x="34" y="1"/>
                  </a:cubicBezTo>
                  <a:cubicBezTo>
                    <a:pt x="35" y="1"/>
                    <a:pt x="37" y="0"/>
                    <a:pt x="39" y="1"/>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77" name="Freeform 131"/>
            <p:cNvSpPr>
              <a:spLocks/>
            </p:cNvSpPr>
            <p:nvPr userDrawn="1"/>
          </p:nvSpPr>
          <p:spPr bwMode="auto">
            <a:xfrm>
              <a:off x="4289425" y="1335088"/>
              <a:ext cx="9525" cy="9525"/>
            </a:xfrm>
            <a:custGeom>
              <a:avLst/>
              <a:gdLst>
                <a:gd name="T0" fmla="*/ 13 w 13"/>
                <a:gd name="T1" fmla="*/ 5 h 12"/>
                <a:gd name="T2" fmla="*/ 8 w 13"/>
                <a:gd name="T3" fmla="*/ 12 h 12"/>
                <a:gd name="T4" fmla="*/ 1 w 13"/>
                <a:gd name="T5" fmla="*/ 8 h 12"/>
                <a:gd name="T6" fmla="*/ 5 w 13"/>
                <a:gd name="T7" fmla="*/ 1 h 12"/>
                <a:gd name="T8" fmla="*/ 13 w 13"/>
                <a:gd name="T9" fmla="*/ 5 h 12"/>
              </a:gdLst>
              <a:ahLst/>
              <a:cxnLst>
                <a:cxn ang="0">
                  <a:pos x="T0" y="T1"/>
                </a:cxn>
                <a:cxn ang="0">
                  <a:pos x="T2" y="T3"/>
                </a:cxn>
                <a:cxn ang="0">
                  <a:pos x="T4" y="T5"/>
                </a:cxn>
                <a:cxn ang="0">
                  <a:pos x="T6" y="T7"/>
                </a:cxn>
                <a:cxn ang="0">
                  <a:pos x="T8" y="T9"/>
                </a:cxn>
              </a:cxnLst>
              <a:rect l="0" t="0" r="r" b="b"/>
              <a:pathLst>
                <a:path w="13" h="12">
                  <a:moveTo>
                    <a:pt x="13" y="5"/>
                  </a:moveTo>
                  <a:cubicBezTo>
                    <a:pt x="13" y="9"/>
                    <a:pt x="10" y="10"/>
                    <a:pt x="8" y="12"/>
                  </a:cubicBezTo>
                  <a:cubicBezTo>
                    <a:pt x="5" y="12"/>
                    <a:pt x="3" y="10"/>
                    <a:pt x="1" y="8"/>
                  </a:cubicBezTo>
                  <a:cubicBezTo>
                    <a:pt x="0" y="4"/>
                    <a:pt x="3" y="2"/>
                    <a:pt x="5" y="1"/>
                  </a:cubicBezTo>
                  <a:cubicBezTo>
                    <a:pt x="8" y="0"/>
                    <a:pt x="11" y="2"/>
                    <a:pt x="13" y="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78" name="Freeform 132"/>
            <p:cNvSpPr>
              <a:spLocks/>
            </p:cNvSpPr>
            <p:nvPr userDrawn="1"/>
          </p:nvSpPr>
          <p:spPr bwMode="auto">
            <a:xfrm>
              <a:off x="4956175" y="1338263"/>
              <a:ext cx="26988" cy="31750"/>
            </a:xfrm>
            <a:custGeom>
              <a:avLst/>
              <a:gdLst>
                <a:gd name="T0" fmla="*/ 33 w 33"/>
                <a:gd name="T1" fmla="*/ 2 h 40"/>
                <a:gd name="T2" fmla="*/ 28 w 33"/>
                <a:gd name="T3" fmla="*/ 20 h 40"/>
                <a:gd name="T4" fmla="*/ 2 w 33"/>
                <a:gd name="T5" fmla="*/ 40 h 40"/>
                <a:gd name="T6" fmla="*/ 7 w 33"/>
                <a:gd name="T7" fmla="*/ 29 h 40"/>
                <a:gd name="T8" fmla="*/ 32 w 33"/>
                <a:gd name="T9" fmla="*/ 0 h 40"/>
              </a:gdLst>
              <a:ahLst/>
              <a:cxnLst>
                <a:cxn ang="0">
                  <a:pos x="T0" y="T1"/>
                </a:cxn>
                <a:cxn ang="0">
                  <a:pos x="T2" y="T3"/>
                </a:cxn>
                <a:cxn ang="0">
                  <a:pos x="T4" y="T5"/>
                </a:cxn>
                <a:cxn ang="0">
                  <a:pos x="T6" y="T7"/>
                </a:cxn>
                <a:cxn ang="0">
                  <a:pos x="T8" y="T9"/>
                </a:cxn>
              </a:cxnLst>
              <a:rect l="0" t="0" r="r" b="b"/>
              <a:pathLst>
                <a:path w="33" h="40">
                  <a:moveTo>
                    <a:pt x="33" y="2"/>
                  </a:moveTo>
                  <a:cubicBezTo>
                    <a:pt x="30" y="7"/>
                    <a:pt x="32" y="14"/>
                    <a:pt x="28" y="20"/>
                  </a:cubicBezTo>
                  <a:cubicBezTo>
                    <a:pt x="21" y="28"/>
                    <a:pt x="14" y="38"/>
                    <a:pt x="2" y="40"/>
                  </a:cubicBezTo>
                  <a:cubicBezTo>
                    <a:pt x="0" y="36"/>
                    <a:pt x="5" y="32"/>
                    <a:pt x="7" y="29"/>
                  </a:cubicBezTo>
                  <a:cubicBezTo>
                    <a:pt x="12" y="18"/>
                    <a:pt x="19" y="5"/>
                    <a:pt x="32" y="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79" name="Freeform 133"/>
            <p:cNvSpPr>
              <a:spLocks/>
            </p:cNvSpPr>
            <p:nvPr userDrawn="1"/>
          </p:nvSpPr>
          <p:spPr bwMode="auto">
            <a:xfrm>
              <a:off x="4124325" y="1339850"/>
              <a:ext cx="12700" cy="11113"/>
            </a:xfrm>
            <a:custGeom>
              <a:avLst/>
              <a:gdLst>
                <a:gd name="T0" fmla="*/ 13 w 16"/>
                <a:gd name="T1" fmla="*/ 4 h 15"/>
                <a:gd name="T2" fmla="*/ 13 w 16"/>
                <a:gd name="T3" fmla="*/ 13 h 15"/>
                <a:gd name="T4" fmla="*/ 5 w 16"/>
                <a:gd name="T5" fmla="*/ 14 h 15"/>
                <a:gd name="T6" fmla="*/ 2 w 16"/>
                <a:gd name="T7" fmla="*/ 5 h 15"/>
                <a:gd name="T8" fmla="*/ 13 w 16"/>
                <a:gd name="T9" fmla="*/ 4 h 15"/>
              </a:gdLst>
              <a:ahLst/>
              <a:cxnLst>
                <a:cxn ang="0">
                  <a:pos x="T0" y="T1"/>
                </a:cxn>
                <a:cxn ang="0">
                  <a:pos x="T2" y="T3"/>
                </a:cxn>
                <a:cxn ang="0">
                  <a:pos x="T4" y="T5"/>
                </a:cxn>
                <a:cxn ang="0">
                  <a:pos x="T6" y="T7"/>
                </a:cxn>
                <a:cxn ang="0">
                  <a:pos x="T8" y="T9"/>
                </a:cxn>
              </a:cxnLst>
              <a:rect l="0" t="0" r="r" b="b"/>
              <a:pathLst>
                <a:path w="16" h="15">
                  <a:moveTo>
                    <a:pt x="13" y="4"/>
                  </a:moveTo>
                  <a:cubicBezTo>
                    <a:pt x="15" y="7"/>
                    <a:pt x="16" y="10"/>
                    <a:pt x="13" y="13"/>
                  </a:cubicBezTo>
                  <a:cubicBezTo>
                    <a:pt x="11" y="15"/>
                    <a:pt x="8" y="15"/>
                    <a:pt x="5" y="14"/>
                  </a:cubicBezTo>
                  <a:cubicBezTo>
                    <a:pt x="1" y="12"/>
                    <a:pt x="0" y="8"/>
                    <a:pt x="2" y="5"/>
                  </a:cubicBezTo>
                  <a:cubicBezTo>
                    <a:pt x="4" y="2"/>
                    <a:pt x="11" y="0"/>
                    <a:pt x="13"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80" name="Freeform 134"/>
            <p:cNvSpPr>
              <a:spLocks/>
            </p:cNvSpPr>
            <p:nvPr userDrawn="1"/>
          </p:nvSpPr>
          <p:spPr bwMode="auto">
            <a:xfrm>
              <a:off x="4108450" y="1343025"/>
              <a:ext cx="11113" cy="12700"/>
            </a:xfrm>
            <a:custGeom>
              <a:avLst/>
              <a:gdLst>
                <a:gd name="T0" fmla="*/ 13 w 14"/>
                <a:gd name="T1" fmla="*/ 5 h 16"/>
                <a:gd name="T2" fmla="*/ 14 w 14"/>
                <a:gd name="T3" fmla="*/ 10 h 16"/>
                <a:gd name="T4" fmla="*/ 9 w 14"/>
                <a:gd name="T5" fmla="*/ 15 h 16"/>
                <a:gd name="T6" fmla="*/ 0 w 14"/>
                <a:gd name="T7" fmla="*/ 10 h 16"/>
                <a:gd name="T8" fmla="*/ 4 w 14"/>
                <a:gd name="T9" fmla="*/ 2 h 16"/>
                <a:gd name="T10" fmla="*/ 13 w 14"/>
                <a:gd name="T11" fmla="*/ 5 h 16"/>
              </a:gdLst>
              <a:ahLst/>
              <a:cxnLst>
                <a:cxn ang="0">
                  <a:pos x="T0" y="T1"/>
                </a:cxn>
                <a:cxn ang="0">
                  <a:pos x="T2" y="T3"/>
                </a:cxn>
                <a:cxn ang="0">
                  <a:pos x="T4" y="T5"/>
                </a:cxn>
                <a:cxn ang="0">
                  <a:pos x="T6" y="T7"/>
                </a:cxn>
                <a:cxn ang="0">
                  <a:pos x="T8" y="T9"/>
                </a:cxn>
                <a:cxn ang="0">
                  <a:pos x="T10" y="T11"/>
                </a:cxn>
              </a:cxnLst>
              <a:rect l="0" t="0" r="r" b="b"/>
              <a:pathLst>
                <a:path w="14" h="16">
                  <a:moveTo>
                    <a:pt x="13" y="5"/>
                  </a:moveTo>
                  <a:cubicBezTo>
                    <a:pt x="13" y="7"/>
                    <a:pt x="14" y="8"/>
                    <a:pt x="14" y="10"/>
                  </a:cubicBezTo>
                  <a:cubicBezTo>
                    <a:pt x="13" y="12"/>
                    <a:pt x="11" y="15"/>
                    <a:pt x="9" y="15"/>
                  </a:cubicBezTo>
                  <a:cubicBezTo>
                    <a:pt x="5" y="16"/>
                    <a:pt x="2" y="13"/>
                    <a:pt x="0" y="10"/>
                  </a:cubicBezTo>
                  <a:cubicBezTo>
                    <a:pt x="0" y="7"/>
                    <a:pt x="1" y="3"/>
                    <a:pt x="4" y="2"/>
                  </a:cubicBezTo>
                  <a:cubicBezTo>
                    <a:pt x="7" y="0"/>
                    <a:pt x="11" y="2"/>
                    <a:pt x="13" y="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81" name="Freeform 135"/>
            <p:cNvSpPr>
              <a:spLocks/>
            </p:cNvSpPr>
            <p:nvPr userDrawn="1"/>
          </p:nvSpPr>
          <p:spPr bwMode="auto">
            <a:xfrm>
              <a:off x="4141788" y="1346200"/>
              <a:ext cx="12700" cy="11113"/>
            </a:xfrm>
            <a:custGeom>
              <a:avLst/>
              <a:gdLst>
                <a:gd name="T0" fmla="*/ 14 w 16"/>
                <a:gd name="T1" fmla="*/ 3 h 15"/>
                <a:gd name="T2" fmla="*/ 11 w 16"/>
                <a:gd name="T3" fmla="*/ 12 h 15"/>
                <a:gd name="T4" fmla="*/ 0 w 16"/>
                <a:gd name="T5" fmla="*/ 8 h 15"/>
                <a:gd name="T6" fmla="*/ 5 w 16"/>
                <a:gd name="T7" fmla="*/ 0 h 15"/>
                <a:gd name="T8" fmla="*/ 14 w 16"/>
                <a:gd name="T9" fmla="*/ 3 h 15"/>
              </a:gdLst>
              <a:ahLst/>
              <a:cxnLst>
                <a:cxn ang="0">
                  <a:pos x="T0" y="T1"/>
                </a:cxn>
                <a:cxn ang="0">
                  <a:pos x="T2" y="T3"/>
                </a:cxn>
                <a:cxn ang="0">
                  <a:pos x="T4" y="T5"/>
                </a:cxn>
                <a:cxn ang="0">
                  <a:pos x="T6" y="T7"/>
                </a:cxn>
                <a:cxn ang="0">
                  <a:pos x="T8" y="T9"/>
                </a:cxn>
              </a:cxnLst>
              <a:rect l="0" t="0" r="r" b="b"/>
              <a:pathLst>
                <a:path w="16" h="15">
                  <a:moveTo>
                    <a:pt x="14" y="3"/>
                  </a:moveTo>
                  <a:cubicBezTo>
                    <a:pt x="15" y="6"/>
                    <a:pt x="16" y="12"/>
                    <a:pt x="11" y="12"/>
                  </a:cubicBezTo>
                  <a:cubicBezTo>
                    <a:pt x="6" y="15"/>
                    <a:pt x="3" y="11"/>
                    <a:pt x="0" y="8"/>
                  </a:cubicBezTo>
                  <a:cubicBezTo>
                    <a:pt x="0" y="4"/>
                    <a:pt x="2" y="2"/>
                    <a:pt x="5" y="0"/>
                  </a:cubicBezTo>
                  <a:cubicBezTo>
                    <a:pt x="8" y="0"/>
                    <a:pt x="12" y="0"/>
                    <a:pt x="14" y="3"/>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82" name="Freeform 136"/>
            <p:cNvSpPr>
              <a:spLocks/>
            </p:cNvSpPr>
            <p:nvPr userDrawn="1"/>
          </p:nvSpPr>
          <p:spPr bwMode="auto">
            <a:xfrm>
              <a:off x="4191000" y="1349375"/>
              <a:ext cx="12700" cy="9525"/>
            </a:xfrm>
            <a:custGeom>
              <a:avLst/>
              <a:gdLst>
                <a:gd name="T0" fmla="*/ 14 w 15"/>
                <a:gd name="T1" fmla="*/ 3 h 12"/>
                <a:gd name="T2" fmla="*/ 12 w 15"/>
                <a:gd name="T3" fmla="*/ 10 h 12"/>
                <a:gd name="T4" fmla="*/ 5 w 15"/>
                <a:gd name="T5" fmla="*/ 11 h 12"/>
                <a:gd name="T6" fmla="*/ 2 w 15"/>
                <a:gd name="T7" fmla="*/ 4 h 12"/>
                <a:gd name="T8" fmla="*/ 7 w 15"/>
                <a:gd name="T9" fmla="*/ 0 h 12"/>
                <a:gd name="T10" fmla="*/ 14 w 15"/>
                <a:gd name="T11" fmla="*/ 3 h 12"/>
              </a:gdLst>
              <a:ahLst/>
              <a:cxnLst>
                <a:cxn ang="0">
                  <a:pos x="T0" y="T1"/>
                </a:cxn>
                <a:cxn ang="0">
                  <a:pos x="T2" y="T3"/>
                </a:cxn>
                <a:cxn ang="0">
                  <a:pos x="T4" y="T5"/>
                </a:cxn>
                <a:cxn ang="0">
                  <a:pos x="T6" y="T7"/>
                </a:cxn>
                <a:cxn ang="0">
                  <a:pos x="T8" y="T9"/>
                </a:cxn>
                <a:cxn ang="0">
                  <a:pos x="T10" y="T11"/>
                </a:cxn>
              </a:cxnLst>
              <a:rect l="0" t="0" r="r" b="b"/>
              <a:pathLst>
                <a:path w="15" h="12">
                  <a:moveTo>
                    <a:pt x="14" y="3"/>
                  </a:moveTo>
                  <a:cubicBezTo>
                    <a:pt x="14" y="6"/>
                    <a:pt x="15" y="10"/>
                    <a:pt x="12" y="10"/>
                  </a:cubicBezTo>
                  <a:cubicBezTo>
                    <a:pt x="10" y="12"/>
                    <a:pt x="6" y="12"/>
                    <a:pt x="5" y="11"/>
                  </a:cubicBezTo>
                  <a:cubicBezTo>
                    <a:pt x="4" y="9"/>
                    <a:pt x="0" y="7"/>
                    <a:pt x="2" y="4"/>
                  </a:cubicBezTo>
                  <a:cubicBezTo>
                    <a:pt x="3" y="2"/>
                    <a:pt x="5" y="1"/>
                    <a:pt x="7" y="0"/>
                  </a:cubicBezTo>
                  <a:cubicBezTo>
                    <a:pt x="9" y="1"/>
                    <a:pt x="13" y="0"/>
                    <a:pt x="14" y="3"/>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83" name="Freeform 137"/>
            <p:cNvSpPr>
              <a:spLocks/>
            </p:cNvSpPr>
            <p:nvPr userDrawn="1"/>
          </p:nvSpPr>
          <p:spPr bwMode="auto">
            <a:xfrm>
              <a:off x="4999038" y="1349375"/>
              <a:ext cx="12700" cy="9525"/>
            </a:xfrm>
            <a:custGeom>
              <a:avLst/>
              <a:gdLst>
                <a:gd name="T0" fmla="*/ 16 w 16"/>
                <a:gd name="T1" fmla="*/ 6 h 12"/>
                <a:gd name="T2" fmla="*/ 10 w 16"/>
                <a:gd name="T3" fmla="*/ 12 h 12"/>
                <a:gd name="T4" fmla="*/ 1 w 16"/>
                <a:gd name="T5" fmla="*/ 8 h 12"/>
                <a:gd name="T6" fmla="*/ 6 w 16"/>
                <a:gd name="T7" fmla="*/ 0 h 12"/>
                <a:gd name="T8" fmla="*/ 16 w 16"/>
                <a:gd name="T9" fmla="*/ 6 h 12"/>
              </a:gdLst>
              <a:ahLst/>
              <a:cxnLst>
                <a:cxn ang="0">
                  <a:pos x="T0" y="T1"/>
                </a:cxn>
                <a:cxn ang="0">
                  <a:pos x="T2" y="T3"/>
                </a:cxn>
                <a:cxn ang="0">
                  <a:pos x="T4" y="T5"/>
                </a:cxn>
                <a:cxn ang="0">
                  <a:pos x="T6" y="T7"/>
                </a:cxn>
                <a:cxn ang="0">
                  <a:pos x="T8" y="T9"/>
                </a:cxn>
              </a:cxnLst>
              <a:rect l="0" t="0" r="r" b="b"/>
              <a:pathLst>
                <a:path w="16" h="12">
                  <a:moveTo>
                    <a:pt x="16" y="6"/>
                  </a:moveTo>
                  <a:cubicBezTo>
                    <a:pt x="15" y="9"/>
                    <a:pt x="13" y="12"/>
                    <a:pt x="10" y="12"/>
                  </a:cubicBezTo>
                  <a:cubicBezTo>
                    <a:pt x="7" y="12"/>
                    <a:pt x="3" y="11"/>
                    <a:pt x="1" y="8"/>
                  </a:cubicBezTo>
                  <a:cubicBezTo>
                    <a:pt x="0" y="4"/>
                    <a:pt x="3" y="1"/>
                    <a:pt x="6" y="0"/>
                  </a:cubicBezTo>
                  <a:cubicBezTo>
                    <a:pt x="10" y="0"/>
                    <a:pt x="15" y="2"/>
                    <a:pt x="16"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84" name="Freeform 138"/>
            <p:cNvSpPr>
              <a:spLocks/>
            </p:cNvSpPr>
            <p:nvPr userDrawn="1"/>
          </p:nvSpPr>
          <p:spPr bwMode="auto">
            <a:xfrm>
              <a:off x="4943475" y="1350963"/>
              <a:ext cx="14288" cy="12700"/>
            </a:xfrm>
            <a:custGeom>
              <a:avLst/>
              <a:gdLst>
                <a:gd name="T0" fmla="*/ 17 w 17"/>
                <a:gd name="T1" fmla="*/ 7 h 16"/>
                <a:gd name="T2" fmla="*/ 12 w 17"/>
                <a:gd name="T3" fmla="*/ 13 h 16"/>
                <a:gd name="T4" fmla="*/ 0 w 17"/>
                <a:gd name="T5" fmla="*/ 8 h 16"/>
                <a:gd name="T6" fmla="*/ 7 w 17"/>
                <a:gd name="T7" fmla="*/ 1 h 16"/>
                <a:gd name="T8" fmla="*/ 17 w 17"/>
                <a:gd name="T9" fmla="*/ 7 h 16"/>
              </a:gdLst>
              <a:ahLst/>
              <a:cxnLst>
                <a:cxn ang="0">
                  <a:pos x="T0" y="T1"/>
                </a:cxn>
                <a:cxn ang="0">
                  <a:pos x="T2" y="T3"/>
                </a:cxn>
                <a:cxn ang="0">
                  <a:pos x="T4" y="T5"/>
                </a:cxn>
                <a:cxn ang="0">
                  <a:pos x="T6" y="T7"/>
                </a:cxn>
                <a:cxn ang="0">
                  <a:pos x="T8" y="T9"/>
                </a:cxn>
              </a:cxnLst>
              <a:rect l="0" t="0" r="r" b="b"/>
              <a:pathLst>
                <a:path w="17" h="16">
                  <a:moveTo>
                    <a:pt x="17" y="7"/>
                  </a:moveTo>
                  <a:cubicBezTo>
                    <a:pt x="17" y="10"/>
                    <a:pt x="14" y="12"/>
                    <a:pt x="12" y="13"/>
                  </a:cubicBezTo>
                  <a:cubicBezTo>
                    <a:pt x="7" y="16"/>
                    <a:pt x="2" y="12"/>
                    <a:pt x="0" y="8"/>
                  </a:cubicBezTo>
                  <a:cubicBezTo>
                    <a:pt x="1" y="4"/>
                    <a:pt x="4" y="2"/>
                    <a:pt x="7" y="1"/>
                  </a:cubicBezTo>
                  <a:cubicBezTo>
                    <a:pt x="12" y="0"/>
                    <a:pt x="14" y="3"/>
                    <a:pt x="17" y="7"/>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85" name="Freeform 139"/>
            <p:cNvSpPr>
              <a:spLocks/>
            </p:cNvSpPr>
            <p:nvPr userDrawn="1"/>
          </p:nvSpPr>
          <p:spPr bwMode="auto">
            <a:xfrm>
              <a:off x="4981575" y="1350963"/>
              <a:ext cx="12700" cy="11113"/>
            </a:xfrm>
            <a:custGeom>
              <a:avLst/>
              <a:gdLst>
                <a:gd name="T0" fmla="*/ 15 w 15"/>
                <a:gd name="T1" fmla="*/ 5 h 13"/>
                <a:gd name="T2" fmla="*/ 12 w 15"/>
                <a:gd name="T3" fmla="*/ 11 h 13"/>
                <a:gd name="T4" fmla="*/ 3 w 15"/>
                <a:gd name="T5" fmla="*/ 10 h 13"/>
                <a:gd name="T6" fmla="*/ 4 w 15"/>
                <a:gd name="T7" fmla="*/ 2 h 13"/>
                <a:gd name="T8" fmla="*/ 15 w 15"/>
                <a:gd name="T9" fmla="*/ 5 h 13"/>
              </a:gdLst>
              <a:ahLst/>
              <a:cxnLst>
                <a:cxn ang="0">
                  <a:pos x="T0" y="T1"/>
                </a:cxn>
                <a:cxn ang="0">
                  <a:pos x="T2" y="T3"/>
                </a:cxn>
                <a:cxn ang="0">
                  <a:pos x="T4" y="T5"/>
                </a:cxn>
                <a:cxn ang="0">
                  <a:pos x="T6" y="T7"/>
                </a:cxn>
                <a:cxn ang="0">
                  <a:pos x="T8" y="T9"/>
                </a:cxn>
              </a:cxnLst>
              <a:rect l="0" t="0" r="r" b="b"/>
              <a:pathLst>
                <a:path w="15" h="13">
                  <a:moveTo>
                    <a:pt x="15" y="5"/>
                  </a:moveTo>
                  <a:cubicBezTo>
                    <a:pt x="15" y="8"/>
                    <a:pt x="14" y="10"/>
                    <a:pt x="12" y="11"/>
                  </a:cubicBezTo>
                  <a:cubicBezTo>
                    <a:pt x="9" y="13"/>
                    <a:pt x="5" y="12"/>
                    <a:pt x="3" y="10"/>
                  </a:cubicBezTo>
                  <a:cubicBezTo>
                    <a:pt x="0" y="7"/>
                    <a:pt x="2" y="4"/>
                    <a:pt x="4" y="2"/>
                  </a:cubicBezTo>
                  <a:cubicBezTo>
                    <a:pt x="8" y="0"/>
                    <a:pt x="14" y="0"/>
                    <a:pt x="15" y="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86" name="Freeform 140"/>
            <p:cNvSpPr>
              <a:spLocks/>
            </p:cNvSpPr>
            <p:nvPr userDrawn="1"/>
          </p:nvSpPr>
          <p:spPr bwMode="auto">
            <a:xfrm>
              <a:off x="4116388" y="1357313"/>
              <a:ext cx="11113" cy="11113"/>
            </a:xfrm>
            <a:custGeom>
              <a:avLst/>
              <a:gdLst>
                <a:gd name="T0" fmla="*/ 14 w 14"/>
                <a:gd name="T1" fmla="*/ 4 h 14"/>
                <a:gd name="T2" fmla="*/ 9 w 14"/>
                <a:gd name="T3" fmla="*/ 14 h 14"/>
                <a:gd name="T4" fmla="*/ 1 w 14"/>
                <a:gd name="T5" fmla="*/ 9 h 14"/>
                <a:gd name="T6" fmla="*/ 5 w 14"/>
                <a:gd name="T7" fmla="*/ 1 h 14"/>
                <a:gd name="T8" fmla="*/ 14 w 14"/>
                <a:gd name="T9" fmla="*/ 4 h 14"/>
              </a:gdLst>
              <a:ahLst/>
              <a:cxnLst>
                <a:cxn ang="0">
                  <a:pos x="T0" y="T1"/>
                </a:cxn>
                <a:cxn ang="0">
                  <a:pos x="T2" y="T3"/>
                </a:cxn>
                <a:cxn ang="0">
                  <a:pos x="T4" y="T5"/>
                </a:cxn>
                <a:cxn ang="0">
                  <a:pos x="T6" y="T7"/>
                </a:cxn>
                <a:cxn ang="0">
                  <a:pos x="T8" y="T9"/>
                </a:cxn>
              </a:cxnLst>
              <a:rect l="0" t="0" r="r" b="b"/>
              <a:pathLst>
                <a:path w="14" h="14">
                  <a:moveTo>
                    <a:pt x="14" y="4"/>
                  </a:moveTo>
                  <a:cubicBezTo>
                    <a:pt x="14" y="9"/>
                    <a:pt x="13" y="12"/>
                    <a:pt x="9" y="14"/>
                  </a:cubicBezTo>
                  <a:cubicBezTo>
                    <a:pt x="6" y="14"/>
                    <a:pt x="2" y="12"/>
                    <a:pt x="1" y="9"/>
                  </a:cubicBezTo>
                  <a:cubicBezTo>
                    <a:pt x="0" y="5"/>
                    <a:pt x="1" y="2"/>
                    <a:pt x="5" y="1"/>
                  </a:cubicBezTo>
                  <a:cubicBezTo>
                    <a:pt x="8" y="0"/>
                    <a:pt x="11" y="2"/>
                    <a:pt x="14"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87" name="Freeform 141"/>
            <p:cNvSpPr>
              <a:spLocks/>
            </p:cNvSpPr>
            <p:nvPr userDrawn="1"/>
          </p:nvSpPr>
          <p:spPr bwMode="auto">
            <a:xfrm>
              <a:off x="4929188" y="1358900"/>
              <a:ext cx="14288" cy="12700"/>
            </a:xfrm>
            <a:custGeom>
              <a:avLst/>
              <a:gdLst>
                <a:gd name="T0" fmla="*/ 16 w 17"/>
                <a:gd name="T1" fmla="*/ 7 h 17"/>
                <a:gd name="T2" fmla="*/ 10 w 17"/>
                <a:gd name="T3" fmla="*/ 17 h 17"/>
                <a:gd name="T4" fmla="*/ 3 w 17"/>
                <a:gd name="T5" fmla="*/ 14 h 17"/>
                <a:gd name="T6" fmla="*/ 3 w 17"/>
                <a:gd name="T7" fmla="*/ 6 h 17"/>
                <a:gd name="T8" fmla="*/ 16 w 17"/>
                <a:gd name="T9" fmla="*/ 7 h 17"/>
              </a:gdLst>
              <a:ahLst/>
              <a:cxnLst>
                <a:cxn ang="0">
                  <a:pos x="T0" y="T1"/>
                </a:cxn>
                <a:cxn ang="0">
                  <a:pos x="T2" y="T3"/>
                </a:cxn>
                <a:cxn ang="0">
                  <a:pos x="T4" y="T5"/>
                </a:cxn>
                <a:cxn ang="0">
                  <a:pos x="T6" y="T7"/>
                </a:cxn>
                <a:cxn ang="0">
                  <a:pos x="T8" y="T9"/>
                </a:cxn>
              </a:cxnLst>
              <a:rect l="0" t="0" r="r" b="b"/>
              <a:pathLst>
                <a:path w="17" h="17">
                  <a:moveTo>
                    <a:pt x="16" y="7"/>
                  </a:moveTo>
                  <a:cubicBezTo>
                    <a:pt x="17" y="11"/>
                    <a:pt x="15" y="15"/>
                    <a:pt x="10" y="17"/>
                  </a:cubicBezTo>
                  <a:cubicBezTo>
                    <a:pt x="7" y="17"/>
                    <a:pt x="6" y="16"/>
                    <a:pt x="3" y="14"/>
                  </a:cubicBezTo>
                  <a:cubicBezTo>
                    <a:pt x="2" y="12"/>
                    <a:pt x="0" y="8"/>
                    <a:pt x="3" y="6"/>
                  </a:cubicBezTo>
                  <a:cubicBezTo>
                    <a:pt x="6" y="0"/>
                    <a:pt x="13" y="2"/>
                    <a:pt x="16" y="7"/>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88" name="Freeform 142"/>
            <p:cNvSpPr>
              <a:spLocks/>
            </p:cNvSpPr>
            <p:nvPr userDrawn="1"/>
          </p:nvSpPr>
          <p:spPr bwMode="auto">
            <a:xfrm>
              <a:off x="4278313" y="1362075"/>
              <a:ext cx="11113" cy="11113"/>
            </a:xfrm>
            <a:custGeom>
              <a:avLst/>
              <a:gdLst>
                <a:gd name="T0" fmla="*/ 14 w 15"/>
                <a:gd name="T1" fmla="*/ 6 h 14"/>
                <a:gd name="T2" fmla="*/ 10 w 15"/>
                <a:gd name="T3" fmla="*/ 13 h 14"/>
                <a:gd name="T4" fmla="*/ 4 w 15"/>
                <a:gd name="T5" fmla="*/ 13 h 14"/>
                <a:gd name="T6" fmla="*/ 1 w 15"/>
                <a:gd name="T7" fmla="*/ 5 h 14"/>
                <a:gd name="T8" fmla="*/ 6 w 15"/>
                <a:gd name="T9" fmla="*/ 1 h 14"/>
                <a:gd name="T10" fmla="*/ 14 w 15"/>
                <a:gd name="T11" fmla="*/ 6 h 14"/>
              </a:gdLst>
              <a:ahLst/>
              <a:cxnLst>
                <a:cxn ang="0">
                  <a:pos x="T0" y="T1"/>
                </a:cxn>
                <a:cxn ang="0">
                  <a:pos x="T2" y="T3"/>
                </a:cxn>
                <a:cxn ang="0">
                  <a:pos x="T4" y="T5"/>
                </a:cxn>
                <a:cxn ang="0">
                  <a:pos x="T6" y="T7"/>
                </a:cxn>
                <a:cxn ang="0">
                  <a:pos x="T8" y="T9"/>
                </a:cxn>
                <a:cxn ang="0">
                  <a:pos x="T10" y="T11"/>
                </a:cxn>
              </a:cxnLst>
              <a:rect l="0" t="0" r="r" b="b"/>
              <a:pathLst>
                <a:path w="15" h="14">
                  <a:moveTo>
                    <a:pt x="14" y="6"/>
                  </a:moveTo>
                  <a:cubicBezTo>
                    <a:pt x="15" y="10"/>
                    <a:pt x="11" y="11"/>
                    <a:pt x="10" y="13"/>
                  </a:cubicBezTo>
                  <a:cubicBezTo>
                    <a:pt x="8" y="14"/>
                    <a:pt x="5" y="14"/>
                    <a:pt x="4" y="13"/>
                  </a:cubicBezTo>
                  <a:cubicBezTo>
                    <a:pt x="2" y="10"/>
                    <a:pt x="0" y="8"/>
                    <a:pt x="1" y="5"/>
                  </a:cubicBezTo>
                  <a:cubicBezTo>
                    <a:pt x="3" y="3"/>
                    <a:pt x="3" y="2"/>
                    <a:pt x="6" y="1"/>
                  </a:cubicBezTo>
                  <a:cubicBezTo>
                    <a:pt x="10" y="0"/>
                    <a:pt x="11" y="4"/>
                    <a:pt x="14"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89" name="Freeform 143"/>
            <p:cNvSpPr>
              <a:spLocks/>
            </p:cNvSpPr>
            <p:nvPr userDrawn="1"/>
          </p:nvSpPr>
          <p:spPr bwMode="auto">
            <a:xfrm>
              <a:off x="4995863" y="1365250"/>
              <a:ext cx="11113" cy="9525"/>
            </a:xfrm>
            <a:custGeom>
              <a:avLst/>
              <a:gdLst>
                <a:gd name="T0" fmla="*/ 14 w 15"/>
                <a:gd name="T1" fmla="*/ 6 h 13"/>
                <a:gd name="T2" fmla="*/ 12 w 15"/>
                <a:gd name="T3" fmla="*/ 11 h 13"/>
                <a:gd name="T4" fmla="*/ 3 w 15"/>
                <a:gd name="T5" fmla="*/ 13 h 13"/>
                <a:gd name="T6" fmla="*/ 0 w 15"/>
                <a:gd name="T7" fmla="*/ 4 h 13"/>
                <a:gd name="T8" fmla="*/ 5 w 15"/>
                <a:gd name="T9" fmla="*/ 0 h 13"/>
                <a:gd name="T10" fmla="*/ 14 w 15"/>
                <a:gd name="T11" fmla="*/ 6 h 13"/>
              </a:gdLst>
              <a:ahLst/>
              <a:cxnLst>
                <a:cxn ang="0">
                  <a:pos x="T0" y="T1"/>
                </a:cxn>
                <a:cxn ang="0">
                  <a:pos x="T2" y="T3"/>
                </a:cxn>
                <a:cxn ang="0">
                  <a:pos x="T4" y="T5"/>
                </a:cxn>
                <a:cxn ang="0">
                  <a:pos x="T6" y="T7"/>
                </a:cxn>
                <a:cxn ang="0">
                  <a:pos x="T8" y="T9"/>
                </a:cxn>
                <a:cxn ang="0">
                  <a:pos x="T10" y="T11"/>
                </a:cxn>
              </a:cxnLst>
              <a:rect l="0" t="0" r="r" b="b"/>
              <a:pathLst>
                <a:path w="15" h="13">
                  <a:moveTo>
                    <a:pt x="14" y="6"/>
                  </a:moveTo>
                  <a:cubicBezTo>
                    <a:pt x="15" y="8"/>
                    <a:pt x="12" y="9"/>
                    <a:pt x="12" y="11"/>
                  </a:cubicBezTo>
                  <a:cubicBezTo>
                    <a:pt x="10" y="13"/>
                    <a:pt x="6" y="13"/>
                    <a:pt x="3" y="13"/>
                  </a:cubicBezTo>
                  <a:cubicBezTo>
                    <a:pt x="0" y="11"/>
                    <a:pt x="0" y="8"/>
                    <a:pt x="0" y="4"/>
                  </a:cubicBezTo>
                  <a:cubicBezTo>
                    <a:pt x="2" y="3"/>
                    <a:pt x="3" y="1"/>
                    <a:pt x="5" y="0"/>
                  </a:cubicBezTo>
                  <a:cubicBezTo>
                    <a:pt x="9" y="0"/>
                    <a:pt x="13" y="2"/>
                    <a:pt x="14"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90" name="Freeform 144"/>
            <p:cNvSpPr>
              <a:spLocks/>
            </p:cNvSpPr>
            <p:nvPr userDrawn="1"/>
          </p:nvSpPr>
          <p:spPr bwMode="auto">
            <a:xfrm>
              <a:off x="4960938" y="1365250"/>
              <a:ext cx="38100" cy="30163"/>
            </a:xfrm>
            <a:custGeom>
              <a:avLst/>
              <a:gdLst>
                <a:gd name="T0" fmla="*/ 33 w 47"/>
                <a:gd name="T1" fmla="*/ 6 h 38"/>
                <a:gd name="T2" fmla="*/ 28 w 47"/>
                <a:gd name="T3" fmla="*/ 14 h 38"/>
                <a:gd name="T4" fmla="*/ 24 w 47"/>
                <a:gd name="T5" fmla="*/ 15 h 38"/>
                <a:gd name="T6" fmla="*/ 47 w 47"/>
                <a:gd name="T7" fmla="*/ 35 h 38"/>
                <a:gd name="T8" fmla="*/ 47 w 47"/>
                <a:gd name="T9" fmla="*/ 38 h 38"/>
                <a:gd name="T10" fmla="*/ 10 w 47"/>
                <a:gd name="T11" fmla="*/ 24 h 38"/>
                <a:gd name="T12" fmla="*/ 0 w 47"/>
                <a:gd name="T13" fmla="*/ 19 h 38"/>
                <a:gd name="T14" fmla="*/ 20 w 47"/>
                <a:gd name="T15" fmla="*/ 16 h 38"/>
                <a:gd name="T16" fmla="*/ 21 w 47"/>
                <a:gd name="T17" fmla="*/ 2 h 38"/>
                <a:gd name="T18" fmla="*/ 28 w 47"/>
                <a:gd name="T19" fmla="*/ 0 h 38"/>
                <a:gd name="T20" fmla="*/ 33 w 47"/>
                <a:gd name="T21" fmla="*/ 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 h="38">
                  <a:moveTo>
                    <a:pt x="33" y="6"/>
                  </a:moveTo>
                  <a:cubicBezTo>
                    <a:pt x="35" y="10"/>
                    <a:pt x="31" y="12"/>
                    <a:pt x="28" y="14"/>
                  </a:cubicBezTo>
                  <a:cubicBezTo>
                    <a:pt x="26" y="14"/>
                    <a:pt x="24" y="13"/>
                    <a:pt x="24" y="15"/>
                  </a:cubicBezTo>
                  <a:cubicBezTo>
                    <a:pt x="33" y="20"/>
                    <a:pt x="40" y="28"/>
                    <a:pt x="47" y="35"/>
                  </a:cubicBezTo>
                  <a:lnTo>
                    <a:pt x="47" y="38"/>
                  </a:lnTo>
                  <a:cubicBezTo>
                    <a:pt x="33" y="38"/>
                    <a:pt x="20" y="35"/>
                    <a:pt x="10" y="24"/>
                  </a:cubicBezTo>
                  <a:cubicBezTo>
                    <a:pt x="7" y="22"/>
                    <a:pt x="3" y="22"/>
                    <a:pt x="0" y="19"/>
                  </a:cubicBezTo>
                  <a:cubicBezTo>
                    <a:pt x="4" y="14"/>
                    <a:pt x="13" y="16"/>
                    <a:pt x="20" y="16"/>
                  </a:cubicBezTo>
                  <a:cubicBezTo>
                    <a:pt x="25" y="11"/>
                    <a:pt x="15" y="7"/>
                    <a:pt x="21" y="2"/>
                  </a:cubicBezTo>
                  <a:cubicBezTo>
                    <a:pt x="23" y="2"/>
                    <a:pt x="25" y="0"/>
                    <a:pt x="28" y="0"/>
                  </a:cubicBezTo>
                  <a:cubicBezTo>
                    <a:pt x="30" y="1"/>
                    <a:pt x="32" y="3"/>
                    <a:pt x="33"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91" name="Freeform 145"/>
            <p:cNvSpPr>
              <a:spLocks/>
            </p:cNvSpPr>
            <p:nvPr userDrawn="1"/>
          </p:nvSpPr>
          <p:spPr bwMode="auto">
            <a:xfrm>
              <a:off x="4852988" y="1365250"/>
              <a:ext cx="12700" cy="12700"/>
            </a:xfrm>
            <a:custGeom>
              <a:avLst/>
              <a:gdLst>
                <a:gd name="T0" fmla="*/ 15 w 16"/>
                <a:gd name="T1" fmla="*/ 7 h 16"/>
                <a:gd name="T2" fmla="*/ 13 w 16"/>
                <a:gd name="T3" fmla="*/ 13 h 16"/>
                <a:gd name="T4" fmla="*/ 5 w 16"/>
                <a:gd name="T5" fmla="*/ 15 h 16"/>
                <a:gd name="T6" fmla="*/ 1 w 16"/>
                <a:gd name="T7" fmla="*/ 6 h 16"/>
                <a:gd name="T8" fmla="*/ 15 w 16"/>
                <a:gd name="T9" fmla="*/ 7 h 16"/>
              </a:gdLst>
              <a:ahLst/>
              <a:cxnLst>
                <a:cxn ang="0">
                  <a:pos x="T0" y="T1"/>
                </a:cxn>
                <a:cxn ang="0">
                  <a:pos x="T2" y="T3"/>
                </a:cxn>
                <a:cxn ang="0">
                  <a:pos x="T4" y="T5"/>
                </a:cxn>
                <a:cxn ang="0">
                  <a:pos x="T6" y="T7"/>
                </a:cxn>
                <a:cxn ang="0">
                  <a:pos x="T8" y="T9"/>
                </a:cxn>
              </a:cxnLst>
              <a:rect l="0" t="0" r="r" b="b"/>
              <a:pathLst>
                <a:path w="16" h="16">
                  <a:moveTo>
                    <a:pt x="15" y="7"/>
                  </a:moveTo>
                  <a:cubicBezTo>
                    <a:pt x="16" y="9"/>
                    <a:pt x="14" y="11"/>
                    <a:pt x="13" y="13"/>
                  </a:cubicBezTo>
                  <a:cubicBezTo>
                    <a:pt x="11" y="15"/>
                    <a:pt x="8" y="16"/>
                    <a:pt x="5" y="15"/>
                  </a:cubicBezTo>
                  <a:cubicBezTo>
                    <a:pt x="3" y="12"/>
                    <a:pt x="0" y="10"/>
                    <a:pt x="1" y="6"/>
                  </a:cubicBezTo>
                  <a:cubicBezTo>
                    <a:pt x="4" y="0"/>
                    <a:pt x="14" y="1"/>
                    <a:pt x="15" y="7"/>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92" name="Freeform 146"/>
            <p:cNvSpPr>
              <a:spLocks/>
            </p:cNvSpPr>
            <p:nvPr userDrawn="1"/>
          </p:nvSpPr>
          <p:spPr bwMode="auto">
            <a:xfrm>
              <a:off x="4184650" y="1374775"/>
              <a:ext cx="11113" cy="11113"/>
            </a:xfrm>
            <a:custGeom>
              <a:avLst/>
              <a:gdLst>
                <a:gd name="T0" fmla="*/ 14 w 14"/>
                <a:gd name="T1" fmla="*/ 8 h 14"/>
                <a:gd name="T2" fmla="*/ 7 w 14"/>
                <a:gd name="T3" fmla="*/ 14 h 14"/>
                <a:gd name="T4" fmla="*/ 1 w 14"/>
                <a:gd name="T5" fmla="*/ 10 h 14"/>
                <a:gd name="T6" fmla="*/ 3 w 14"/>
                <a:gd name="T7" fmla="*/ 4 h 14"/>
                <a:gd name="T8" fmla="*/ 14 w 14"/>
                <a:gd name="T9" fmla="*/ 8 h 14"/>
              </a:gdLst>
              <a:ahLst/>
              <a:cxnLst>
                <a:cxn ang="0">
                  <a:pos x="T0" y="T1"/>
                </a:cxn>
                <a:cxn ang="0">
                  <a:pos x="T2" y="T3"/>
                </a:cxn>
                <a:cxn ang="0">
                  <a:pos x="T4" y="T5"/>
                </a:cxn>
                <a:cxn ang="0">
                  <a:pos x="T6" y="T7"/>
                </a:cxn>
                <a:cxn ang="0">
                  <a:pos x="T8" y="T9"/>
                </a:cxn>
              </a:cxnLst>
              <a:rect l="0" t="0" r="r" b="b"/>
              <a:pathLst>
                <a:path w="14" h="14">
                  <a:moveTo>
                    <a:pt x="14" y="8"/>
                  </a:moveTo>
                  <a:cubicBezTo>
                    <a:pt x="13" y="12"/>
                    <a:pt x="11" y="14"/>
                    <a:pt x="7" y="14"/>
                  </a:cubicBezTo>
                  <a:cubicBezTo>
                    <a:pt x="4" y="14"/>
                    <a:pt x="2" y="13"/>
                    <a:pt x="1" y="10"/>
                  </a:cubicBezTo>
                  <a:cubicBezTo>
                    <a:pt x="0" y="7"/>
                    <a:pt x="2" y="6"/>
                    <a:pt x="3" y="4"/>
                  </a:cubicBezTo>
                  <a:cubicBezTo>
                    <a:pt x="7" y="0"/>
                    <a:pt x="14" y="3"/>
                    <a:pt x="14" y="8"/>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93" name="Freeform 147"/>
            <p:cNvSpPr>
              <a:spLocks/>
            </p:cNvSpPr>
            <p:nvPr userDrawn="1"/>
          </p:nvSpPr>
          <p:spPr bwMode="auto">
            <a:xfrm>
              <a:off x="4187825" y="1376363"/>
              <a:ext cx="31750" cy="31750"/>
            </a:xfrm>
            <a:custGeom>
              <a:avLst/>
              <a:gdLst>
                <a:gd name="T0" fmla="*/ 39 w 39"/>
                <a:gd name="T1" fmla="*/ 0 h 39"/>
                <a:gd name="T2" fmla="*/ 32 w 39"/>
                <a:gd name="T3" fmla="*/ 14 h 39"/>
                <a:gd name="T4" fmla="*/ 2 w 39"/>
                <a:gd name="T5" fmla="*/ 39 h 39"/>
                <a:gd name="T6" fmla="*/ 8 w 39"/>
                <a:gd name="T7" fmla="*/ 28 h 39"/>
                <a:gd name="T8" fmla="*/ 37 w 39"/>
                <a:gd name="T9" fmla="*/ 0 h 39"/>
              </a:gdLst>
              <a:ahLst/>
              <a:cxnLst>
                <a:cxn ang="0">
                  <a:pos x="T0" y="T1"/>
                </a:cxn>
                <a:cxn ang="0">
                  <a:pos x="T2" y="T3"/>
                </a:cxn>
                <a:cxn ang="0">
                  <a:pos x="T4" y="T5"/>
                </a:cxn>
                <a:cxn ang="0">
                  <a:pos x="T6" y="T7"/>
                </a:cxn>
                <a:cxn ang="0">
                  <a:pos x="T8" y="T9"/>
                </a:cxn>
              </a:cxnLst>
              <a:rect l="0" t="0" r="r" b="b"/>
              <a:pathLst>
                <a:path w="39" h="39">
                  <a:moveTo>
                    <a:pt x="39" y="0"/>
                  </a:moveTo>
                  <a:cubicBezTo>
                    <a:pt x="39" y="6"/>
                    <a:pt x="34" y="9"/>
                    <a:pt x="32" y="14"/>
                  </a:cubicBezTo>
                  <a:cubicBezTo>
                    <a:pt x="26" y="27"/>
                    <a:pt x="16" y="38"/>
                    <a:pt x="2" y="39"/>
                  </a:cubicBezTo>
                  <a:cubicBezTo>
                    <a:pt x="0" y="36"/>
                    <a:pt x="7" y="32"/>
                    <a:pt x="8" y="28"/>
                  </a:cubicBezTo>
                  <a:cubicBezTo>
                    <a:pt x="14" y="15"/>
                    <a:pt x="26" y="8"/>
                    <a:pt x="37" y="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94" name="Freeform 148"/>
            <p:cNvSpPr>
              <a:spLocks/>
            </p:cNvSpPr>
            <p:nvPr userDrawn="1"/>
          </p:nvSpPr>
          <p:spPr bwMode="auto">
            <a:xfrm>
              <a:off x="4845050" y="1374775"/>
              <a:ext cx="12700" cy="14288"/>
            </a:xfrm>
            <a:custGeom>
              <a:avLst/>
              <a:gdLst>
                <a:gd name="T0" fmla="*/ 17 w 17"/>
                <a:gd name="T1" fmla="*/ 8 h 18"/>
                <a:gd name="T2" fmla="*/ 11 w 17"/>
                <a:gd name="T3" fmla="*/ 16 h 18"/>
                <a:gd name="T4" fmla="*/ 3 w 17"/>
                <a:gd name="T5" fmla="*/ 13 h 18"/>
                <a:gd name="T6" fmla="*/ 3 w 17"/>
                <a:gd name="T7" fmla="*/ 4 h 18"/>
                <a:gd name="T8" fmla="*/ 17 w 17"/>
                <a:gd name="T9" fmla="*/ 8 h 18"/>
              </a:gdLst>
              <a:ahLst/>
              <a:cxnLst>
                <a:cxn ang="0">
                  <a:pos x="T0" y="T1"/>
                </a:cxn>
                <a:cxn ang="0">
                  <a:pos x="T2" y="T3"/>
                </a:cxn>
                <a:cxn ang="0">
                  <a:pos x="T4" y="T5"/>
                </a:cxn>
                <a:cxn ang="0">
                  <a:pos x="T6" y="T7"/>
                </a:cxn>
                <a:cxn ang="0">
                  <a:pos x="T8" y="T9"/>
                </a:cxn>
              </a:cxnLst>
              <a:rect l="0" t="0" r="r" b="b"/>
              <a:pathLst>
                <a:path w="17" h="18">
                  <a:moveTo>
                    <a:pt x="17" y="8"/>
                  </a:moveTo>
                  <a:cubicBezTo>
                    <a:pt x="17" y="12"/>
                    <a:pt x="14" y="15"/>
                    <a:pt x="11" y="16"/>
                  </a:cubicBezTo>
                  <a:cubicBezTo>
                    <a:pt x="7" y="18"/>
                    <a:pt x="5" y="15"/>
                    <a:pt x="3" y="13"/>
                  </a:cubicBezTo>
                  <a:cubicBezTo>
                    <a:pt x="0" y="10"/>
                    <a:pt x="2" y="7"/>
                    <a:pt x="3" y="4"/>
                  </a:cubicBezTo>
                  <a:cubicBezTo>
                    <a:pt x="8" y="0"/>
                    <a:pt x="14" y="4"/>
                    <a:pt x="17" y="8"/>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95" name="Freeform 149"/>
            <p:cNvSpPr>
              <a:spLocks/>
            </p:cNvSpPr>
            <p:nvPr userDrawn="1"/>
          </p:nvSpPr>
          <p:spPr bwMode="auto">
            <a:xfrm>
              <a:off x="4864100" y="1379538"/>
              <a:ext cx="12700" cy="11113"/>
            </a:xfrm>
            <a:custGeom>
              <a:avLst/>
              <a:gdLst>
                <a:gd name="T0" fmla="*/ 15 w 15"/>
                <a:gd name="T1" fmla="*/ 5 h 14"/>
                <a:gd name="T2" fmla="*/ 9 w 15"/>
                <a:gd name="T3" fmla="*/ 14 h 14"/>
                <a:gd name="T4" fmla="*/ 5 w 15"/>
                <a:gd name="T5" fmla="*/ 13 h 14"/>
                <a:gd name="T6" fmla="*/ 0 w 15"/>
                <a:gd name="T7" fmla="*/ 6 h 14"/>
                <a:gd name="T8" fmla="*/ 5 w 15"/>
                <a:gd name="T9" fmla="*/ 1 h 14"/>
                <a:gd name="T10" fmla="*/ 15 w 15"/>
                <a:gd name="T11" fmla="*/ 5 h 14"/>
              </a:gdLst>
              <a:ahLst/>
              <a:cxnLst>
                <a:cxn ang="0">
                  <a:pos x="T0" y="T1"/>
                </a:cxn>
                <a:cxn ang="0">
                  <a:pos x="T2" y="T3"/>
                </a:cxn>
                <a:cxn ang="0">
                  <a:pos x="T4" y="T5"/>
                </a:cxn>
                <a:cxn ang="0">
                  <a:pos x="T6" y="T7"/>
                </a:cxn>
                <a:cxn ang="0">
                  <a:pos x="T8" y="T9"/>
                </a:cxn>
                <a:cxn ang="0">
                  <a:pos x="T10" y="T11"/>
                </a:cxn>
              </a:cxnLst>
              <a:rect l="0" t="0" r="r" b="b"/>
              <a:pathLst>
                <a:path w="15" h="14">
                  <a:moveTo>
                    <a:pt x="15" y="5"/>
                  </a:moveTo>
                  <a:cubicBezTo>
                    <a:pt x="15" y="10"/>
                    <a:pt x="12" y="13"/>
                    <a:pt x="9" y="14"/>
                  </a:cubicBezTo>
                  <a:cubicBezTo>
                    <a:pt x="8" y="13"/>
                    <a:pt x="6" y="13"/>
                    <a:pt x="5" y="13"/>
                  </a:cubicBezTo>
                  <a:cubicBezTo>
                    <a:pt x="2" y="11"/>
                    <a:pt x="0" y="9"/>
                    <a:pt x="0" y="6"/>
                  </a:cubicBezTo>
                  <a:cubicBezTo>
                    <a:pt x="2" y="4"/>
                    <a:pt x="3" y="1"/>
                    <a:pt x="5" y="1"/>
                  </a:cubicBezTo>
                  <a:cubicBezTo>
                    <a:pt x="9" y="0"/>
                    <a:pt x="14" y="1"/>
                    <a:pt x="15" y="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96" name="Freeform 150"/>
            <p:cNvSpPr>
              <a:spLocks/>
            </p:cNvSpPr>
            <p:nvPr userDrawn="1"/>
          </p:nvSpPr>
          <p:spPr bwMode="auto">
            <a:xfrm>
              <a:off x="4254500" y="1377950"/>
              <a:ext cx="11113" cy="11113"/>
            </a:xfrm>
            <a:custGeom>
              <a:avLst/>
              <a:gdLst>
                <a:gd name="T0" fmla="*/ 14 w 14"/>
                <a:gd name="T1" fmla="*/ 6 h 14"/>
                <a:gd name="T2" fmla="*/ 8 w 14"/>
                <a:gd name="T3" fmla="*/ 14 h 14"/>
                <a:gd name="T4" fmla="*/ 1 w 14"/>
                <a:gd name="T5" fmla="*/ 9 h 14"/>
                <a:gd name="T6" fmla="*/ 6 w 14"/>
                <a:gd name="T7" fmla="*/ 2 h 14"/>
                <a:gd name="T8" fmla="*/ 14 w 14"/>
                <a:gd name="T9" fmla="*/ 6 h 14"/>
              </a:gdLst>
              <a:ahLst/>
              <a:cxnLst>
                <a:cxn ang="0">
                  <a:pos x="T0" y="T1"/>
                </a:cxn>
                <a:cxn ang="0">
                  <a:pos x="T2" y="T3"/>
                </a:cxn>
                <a:cxn ang="0">
                  <a:pos x="T4" y="T5"/>
                </a:cxn>
                <a:cxn ang="0">
                  <a:pos x="T6" y="T7"/>
                </a:cxn>
                <a:cxn ang="0">
                  <a:pos x="T8" y="T9"/>
                </a:cxn>
              </a:cxnLst>
              <a:rect l="0" t="0" r="r" b="b"/>
              <a:pathLst>
                <a:path w="14" h="14">
                  <a:moveTo>
                    <a:pt x="14" y="6"/>
                  </a:moveTo>
                  <a:cubicBezTo>
                    <a:pt x="14" y="10"/>
                    <a:pt x="11" y="12"/>
                    <a:pt x="8" y="14"/>
                  </a:cubicBezTo>
                  <a:cubicBezTo>
                    <a:pt x="5" y="14"/>
                    <a:pt x="3" y="12"/>
                    <a:pt x="1" y="9"/>
                  </a:cubicBezTo>
                  <a:cubicBezTo>
                    <a:pt x="0" y="6"/>
                    <a:pt x="4" y="4"/>
                    <a:pt x="6" y="2"/>
                  </a:cubicBezTo>
                  <a:cubicBezTo>
                    <a:pt x="10" y="0"/>
                    <a:pt x="11" y="4"/>
                    <a:pt x="14"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97" name="Freeform 151"/>
            <p:cNvSpPr>
              <a:spLocks/>
            </p:cNvSpPr>
            <p:nvPr userDrawn="1"/>
          </p:nvSpPr>
          <p:spPr bwMode="auto">
            <a:xfrm>
              <a:off x="4275138" y="1379538"/>
              <a:ext cx="11113" cy="9525"/>
            </a:xfrm>
            <a:custGeom>
              <a:avLst/>
              <a:gdLst>
                <a:gd name="T0" fmla="*/ 14 w 14"/>
                <a:gd name="T1" fmla="*/ 6 h 12"/>
                <a:gd name="T2" fmla="*/ 7 w 14"/>
                <a:gd name="T3" fmla="*/ 12 h 12"/>
                <a:gd name="T4" fmla="*/ 0 w 14"/>
                <a:gd name="T5" fmla="*/ 7 h 12"/>
                <a:gd name="T6" fmla="*/ 5 w 14"/>
                <a:gd name="T7" fmla="*/ 0 h 12"/>
                <a:gd name="T8" fmla="*/ 14 w 14"/>
                <a:gd name="T9" fmla="*/ 6 h 12"/>
              </a:gdLst>
              <a:ahLst/>
              <a:cxnLst>
                <a:cxn ang="0">
                  <a:pos x="T0" y="T1"/>
                </a:cxn>
                <a:cxn ang="0">
                  <a:pos x="T2" y="T3"/>
                </a:cxn>
                <a:cxn ang="0">
                  <a:pos x="T4" y="T5"/>
                </a:cxn>
                <a:cxn ang="0">
                  <a:pos x="T6" y="T7"/>
                </a:cxn>
                <a:cxn ang="0">
                  <a:pos x="T8" y="T9"/>
                </a:cxn>
              </a:cxnLst>
              <a:rect l="0" t="0" r="r" b="b"/>
              <a:pathLst>
                <a:path w="14" h="12">
                  <a:moveTo>
                    <a:pt x="14" y="6"/>
                  </a:moveTo>
                  <a:cubicBezTo>
                    <a:pt x="13" y="9"/>
                    <a:pt x="11" y="11"/>
                    <a:pt x="7" y="12"/>
                  </a:cubicBezTo>
                  <a:cubicBezTo>
                    <a:pt x="4" y="11"/>
                    <a:pt x="1" y="10"/>
                    <a:pt x="0" y="7"/>
                  </a:cubicBezTo>
                  <a:cubicBezTo>
                    <a:pt x="0" y="4"/>
                    <a:pt x="3" y="2"/>
                    <a:pt x="5" y="0"/>
                  </a:cubicBezTo>
                  <a:cubicBezTo>
                    <a:pt x="9" y="0"/>
                    <a:pt x="13" y="1"/>
                    <a:pt x="14"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98" name="Freeform 152"/>
            <p:cNvSpPr>
              <a:spLocks/>
            </p:cNvSpPr>
            <p:nvPr userDrawn="1"/>
          </p:nvSpPr>
          <p:spPr bwMode="auto">
            <a:xfrm>
              <a:off x="4916488" y="1379538"/>
              <a:ext cx="28575" cy="33338"/>
            </a:xfrm>
            <a:custGeom>
              <a:avLst/>
              <a:gdLst>
                <a:gd name="T0" fmla="*/ 32 w 37"/>
                <a:gd name="T1" fmla="*/ 33 h 42"/>
                <a:gd name="T2" fmla="*/ 36 w 37"/>
                <a:gd name="T3" fmla="*/ 39 h 42"/>
                <a:gd name="T4" fmla="*/ 20 w 37"/>
                <a:gd name="T5" fmla="*/ 34 h 42"/>
                <a:gd name="T6" fmla="*/ 0 w 37"/>
                <a:gd name="T7" fmla="*/ 3 h 42"/>
                <a:gd name="T8" fmla="*/ 10 w 37"/>
                <a:gd name="T9" fmla="*/ 5 h 42"/>
                <a:gd name="T10" fmla="*/ 32 w 37"/>
                <a:gd name="T11" fmla="*/ 33 h 42"/>
              </a:gdLst>
              <a:ahLst/>
              <a:cxnLst>
                <a:cxn ang="0">
                  <a:pos x="T0" y="T1"/>
                </a:cxn>
                <a:cxn ang="0">
                  <a:pos x="T2" y="T3"/>
                </a:cxn>
                <a:cxn ang="0">
                  <a:pos x="T4" y="T5"/>
                </a:cxn>
                <a:cxn ang="0">
                  <a:pos x="T6" y="T7"/>
                </a:cxn>
                <a:cxn ang="0">
                  <a:pos x="T8" y="T9"/>
                </a:cxn>
                <a:cxn ang="0">
                  <a:pos x="T10" y="T11"/>
                </a:cxn>
              </a:cxnLst>
              <a:rect l="0" t="0" r="r" b="b"/>
              <a:pathLst>
                <a:path w="37" h="42">
                  <a:moveTo>
                    <a:pt x="32" y="33"/>
                  </a:moveTo>
                  <a:cubicBezTo>
                    <a:pt x="33" y="35"/>
                    <a:pt x="37" y="37"/>
                    <a:pt x="36" y="39"/>
                  </a:cubicBezTo>
                  <a:cubicBezTo>
                    <a:pt x="30" y="42"/>
                    <a:pt x="25" y="35"/>
                    <a:pt x="20" y="34"/>
                  </a:cubicBezTo>
                  <a:cubicBezTo>
                    <a:pt x="10" y="25"/>
                    <a:pt x="4" y="15"/>
                    <a:pt x="0" y="3"/>
                  </a:cubicBezTo>
                  <a:cubicBezTo>
                    <a:pt x="3" y="0"/>
                    <a:pt x="7" y="4"/>
                    <a:pt x="10" y="5"/>
                  </a:cubicBezTo>
                  <a:cubicBezTo>
                    <a:pt x="19" y="13"/>
                    <a:pt x="27" y="22"/>
                    <a:pt x="32" y="33"/>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99" name="Freeform 153"/>
            <p:cNvSpPr>
              <a:spLocks/>
            </p:cNvSpPr>
            <p:nvPr userDrawn="1"/>
          </p:nvSpPr>
          <p:spPr bwMode="auto">
            <a:xfrm>
              <a:off x="4938713" y="1381125"/>
              <a:ext cx="14288" cy="12700"/>
            </a:xfrm>
            <a:custGeom>
              <a:avLst/>
              <a:gdLst>
                <a:gd name="T0" fmla="*/ 17 w 18"/>
                <a:gd name="T1" fmla="*/ 4 h 16"/>
                <a:gd name="T2" fmla="*/ 16 w 18"/>
                <a:gd name="T3" fmla="*/ 12 h 16"/>
                <a:gd name="T4" fmla="*/ 5 w 18"/>
                <a:gd name="T5" fmla="*/ 14 h 16"/>
                <a:gd name="T6" fmla="*/ 2 w 18"/>
                <a:gd name="T7" fmla="*/ 5 h 16"/>
                <a:gd name="T8" fmla="*/ 9 w 18"/>
                <a:gd name="T9" fmla="*/ 0 h 16"/>
                <a:gd name="T10" fmla="*/ 17 w 18"/>
                <a:gd name="T11" fmla="*/ 4 h 16"/>
              </a:gdLst>
              <a:ahLst/>
              <a:cxnLst>
                <a:cxn ang="0">
                  <a:pos x="T0" y="T1"/>
                </a:cxn>
                <a:cxn ang="0">
                  <a:pos x="T2" y="T3"/>
                </a:cxn>
                <a:cxn ang="0">
                  <a:pos x="T4" y="T5"/>
                </a:cxn>
                <a:cxn ang="0">
                  <a:pos x="T6" y="T7"/>
                </a:cxn>
                <a:cxn ang="0">
                  <a:pos x="T8" y="T9"/>
                </a:cxn>
                <a:cxn ang="0">
                  <a:pos x="T10" y="T11"/>
                </a:cxn>
              </a:cxnLst>
              <a:rect l="0" t="0" r="r" b="b"/>
              <a:pathLst>
                <a:path w="18" h="16">
                  <a:moveTo>
                    <a:pt x="17" y="4"/>
                  </a:moveTo>
                  <a:cubicBezTo>
                    <a:pt x="18" y="6"/>
                    <a:pt x="17" y="9"/>
                    <a:pt x="16" y="12"/>
                  </a:cubicBezTo>
                  <a:cubicBezTo>
                    <a:pt x="14" y="16"/>
                    <a:pt x="9" y="15"/>
                    <a:pt x="5" y="14"/>
                  </a:cubicBezTo>
                  <a:cubicBezTo>
                    <a:pt x="3" y="12"/>
                    <a:pt x="0" y="9"/>
                    <a:pt x="2" y="5"/>
                  </a:cubicBezTo>
                  <a:cubicBezTo>
                    <a:pt x="3" y="2"/>
                    <a:pt x="7" y="2"/>
                    <a:pt x="9" y="0"/>
                  </a:cubicBezTo>
                  <a:cubicBezTo>
                    <a:pt x="12" y="0"/>
                    <a:pt x="14" y="2"/>
                    <a:pt x="17"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00" name="Freeform 154"/>
            <p:cNvSpPr>
              <a:spLocks/>
            </p:cNvSpPr>
            <p:nvPr userDrawn="1"/>
          </p:nvSpPr>
          <p:spPr bwMode="auto">
            <a:xfrm>
              <a:off x="4303713" y="1389063"/>
              <a:ext cx="11113" cy="11113"/>
            </a:xfrm>
            <a:custGeom>
              <a:avLst/>
              <a:gdLst>
                <a:gd name="T0" fmla="*/ 14 w 15"/>
                <a:gd name="T1" fmla="*/ 3 h 14"/>
                <a:gd name="T2" fmla="*/ 11 w 15"/>
                <a:gd name="T3" fmla="*/ 13 h 14"/>
                <a:gd name="T4" fmla="*/ 2 w 15"/>
                <a:gd name="T5" fmla="*/ 8 h 14"/>
                <a:gd name="T6" fmla="*/ 7 w 15"/>
                <a:gd name="T7" fmla="*/ 1 h 14"/>
                <a:gd name="T8" fmla="*/ 14 w 15"/>
                <a:gd name="T9" fmla="*/ 3 h 14"/>
              </a:gdLst>
              <a:ahLst/>
              <a:cxnLst>
                <a:cxn ang="0">
                  <a:pos x="T0" y="T1"/>
                </a:cxn>
                <a:cxn ang="0">
                  <a:pos x="T2" y="T3"/>
                </a:cxn>
                <a:cxn ang="0">
                  <a:pos x="T4" y="T5"/>
                </a:cxn>
                <a:cxn ang="0">
                  <a:pos x="T6" y="T7"/>
                </a:cxn>
                <a:cxn ang="0">
                  <a:pos x="T8" y="T9"/>
                </a:cxn>
              </a:cxnLst>
              <a:rect l="0" t="0" r="r" b="b"/>
              <a:pathLst>
                <a:path w="15" h="14">
                  <a:moveTo>
                    <a:pt x="14" y="3"/>
                  </a:moveTo>
                  <a:cubicBezTo>
                    <a:pt x="14" y="6"/>
                    <a:pt x="15" y="11"/>
                    <a:pt x="11" y="13"/>
                  </a:cubicBezTo>
                  <a:cubicBezTo>
                    <a:pt x="8" y="14"/>
                    <a:pt x="3" y="13"/>
                    <a:pt x="2" y="8"/>
                  </a:cubicBezTo>
                  <a:cubicBezTo>
                    <a:pt x="0" y="4"/>
                    <a:pt x="4" y="3"/>
                    <a:pt x="7" y="1"/>
                  </a:cubicBezTo>
                  <a:cubicBezTo>
                    <a:pt x="10" y="0"/>
                    <a:pt x="12" y="2"/>
                    <a:pt x="14" y="3"/>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01" name="Freeform 155"/>
            <p:cNvSpPr>
              <a:spLocks/>
            </p:cNvSpPr>
            <p:nvPr userDrawn="1"/>
          </p:nvSpPr>
          <p:spPr bwMode="auto">
            <a:xfrm>
              <a:off x="4859338" y="1397000"/>
              <a:ext cx="25400" cy="42863"/>
            </a:xfrm>
            <a:custGeom>
              <a:avLst/>
              <a:gdLst>
                <a:gd name="T0" fmla="*/ 21 w 33"/>
                <a:gd name="T1" fmla="*/ 19 h 53"/>
                <a:gd name="T2" fmla="*/ 31 w 33"/>
                <a:gd name="T3" fmla="*/ 46 h 53"/>
                <a:gd name="T4" fmla="*/ 31 w 33"/>
                <a:gd name="T5" fmla="*/ 53 h 53"/>
                <a:gd name="T6" fmla="*/ 29 w 33"/>
                <a:gd name="T7" fmla="*/ 53 h 53"/>
                <a:gd name="T8" fmla="*/ 2 w 33"/>
                <a:gd name="T9" fmla="*/ 7 h 53"/>
                <a:gd name="T10" fmla="*/ 1 w 33"/>
                <a:gd name="T11" fmla="*/ 3 h 53"/>
                <a:gd name="T12" fmla="*/ 11 w 33"/>
                <a:gd name="T13" fmla="*/ 8 h 53"/>
                <a:gd name="T14" fmla="*/ 21 w 33"/>
                <a:gd name="T15" fmla="*/ 19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53">
                  <a:moveTo>
                    <a:pt x="21" y="19"/>
                  </a:moveTo>
                  <a:cubicBezTo>
                    <a:pt x="27" y="27"/>
                    <a:pt x="30" y="36"/>
                    <a:pt x="31" y="46"/>
                  </a:cubicBezTo>
                  <a:cubicBezTo>
                    <a:pt x="30" y="49"/>
                    <a:pt x="33" y="51"/>
                    <a:pt x="31" y="53"/>
                  </a:cubicBezTo>
                  <a:lnTo>
                    <a:pt x="29" y="53"/>
                  </a:lnTo>
                  <a:cubicBezTo>
                    <a:pt x="12" y="41"/>
                    <a:pt x="8" y="24"/>
                    <a:pt x="2" y="7"/>
                  </a:cubicBezTo>
                  <a:cubicBezTo>
                    <a:pt x="1" y="6"/>
                    <a:pt x="0" y="5"/>
                    <a:pt x="1" y="3"/>
                  </a:cubicBezTo>
                  <a:cubicBezTo>
                    <a:pt x="4" y="0"/>
                    <a:pt x="7" y="7"/>
                    <a:pt x="11" y="8"/>
                  </a:cubicBezTo>
                  <a:lnTo>
                    <a:pt x="21" y="19"/>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02" name="Freeform 156"/>
            <p:cNvSpPr>
              <a:spLocks/>
            </p:cNvSpPr>
            <p:nvPr userDrawn="1"/>
          </p:nvSpPr>
          <p:spPr bwMode="auto">
            <a:xfrm>
              <a:off x="4310063" y="1398588"/>
              <a:ext cx="42863" cy="17463"/>
            </a:xfrm>
            <a:custGeom>
              <a:avLst/>
              <a:gdLst>
                <a:gd name="T0" fmla="*/ 54 w 54"/>
                <a:gd name="T1" fmla="*/ 4 h 22"/>
                <a:gd name="T2" fmla="*/ 54 w 54"/>
                <a:gd name="T3" fmla="*/ 5 h 22"/>
                <a:gd name="T4" fmla="*/ 1 w 54"/>
                <a:gd name="T5" fmla="*/ 12 h 22"/>
                <a:gd name="T6" fmla="*/ 3 w 54"/>
                <a:gd name="T7" fmla="*/ 8 h 22"/>
                <a:gd name="T8" fmla="*/ 36 w 54"/>
                <a:gd name="T9" fmla="*/ 1 h 22"/>
              </a:gdLst>
              <a:ahLst/>
              <a:cxnLst>
                <a:cxn ang="0">
                  <a:pos x="T0" y="T1"/>
                </a:cxn>
                <a:cxn ang="0">
                  <a:pos x="T2" y="T3"/>
                </a:cxn>
                <a:cxn ang="0">
                  <a:pos x="T4" y="T5"/>
                </a:cxn>
                <a:cxn ang="0">
                  <a:pos x="T6" y="T7"/>
                </a:cxn>
                <a:cxn ang="0">
                  <a:pos x="T8" y="T9"/>
                </a:cxn>
              </a:cxnLst>
              <a:rect l="0" t="0" r="r" b="b"/>
              <a:pathLst>
                <a:path w="54" h="22">
                  <a:moveTo>
                    <a:pt x="54" y="4"/>
                  </a:moveTo>
                  <a:cubicBezTo>
                    <a:pt x="53" y="5"/>
                    <a:pt x="54" y="5"/>
                    <a:pt x="54" y="5"/>
                  </a:cubicBezTo>
                  <a:cubicBezTo>
                    <a:pt x="39" y="16"/>
                    <a:pt x="18" y="22"/>
                    <a:pt x="1" y="12"/>
                  </a:cubicBezTo>
                  <a:cubicBezTo>
                    <a:pt x="0" y="11"/>
                    <a:pt x="1" y="9"/>
                    <a:pt x="3" y="8"/>
                  </a:cubicBezTo>
                  <a:cubicBezTo>
                    <a:pt x="13" y="5"/>
                    <a:pt x="24" y="0"/>
                    <a:pt x="36" y="1"/>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03" name="Freeform 157"/>
            <p:cNvSpPr>
              <a:spLocks/>
            </p:cNvSpPr>
            <p:nvPr userDrawn="1"/>
          </p:nvSpPr>
          <p:spPr bwMode="auto">
            <a:xfrm>
              <a:off x="4246563" y="1400175"/>
              <a:ext cx="38100" cy="30163"/>
            </a:xfrm>
            <a:custGeom>
              <a:avLst/>
              <a:gdLst>
                <a:gd name="T0" fmla="*/ 49 w 49"/>
                <a:gd name="T1" fmla="*/ 3 h 36"/>
                <a:gd name="T2" fmla="*/ 8 w 49"/>
                <a:gd name="T3" fmla="*/ 30 h 36"/>
                <a:gd name="T4" fmla="*/ 0 w 49"/>
                <a:gd name="T5" fmla="*/ 34 h 36"/>
                <a:gd name="T6" fmla="*/ 49 w 49"/>
                <a:gd name="T7" fmla="*/ 0 h 36"/>
              </a:gdLst>
              <a:ahLst/>
              <a:cxnLst>
                <a:cxn ang="0">
                  <a:pos x="T0" y="T1"/>
                </a:cxn>
                <a:cxn ang="0">
                  <a:pos x="T2" y="T3"/>
                </a:cxn>
                <a:cxn ang="0">
                  <a:pos x="T4" y="T5"/>
                </a:cxn>
                <a:cxn ang="0">
                  <a:pos x="T6" y="T7"/>
                </a:cxn>
              </a:cxnLst>
              <a:rect l="0" t="0" r="r" b="b"/>
              <a:pathLst>
                <a:path w="49" h="36">
                  <a:moveTo>
                    <a:pt x="49" y="3"/>
                  </a:moveTo>
                  <a:cubicBezTo>
                    <a:pt x="36" y="11"/>
                    <a:pt x="24" y="27"/>
                    <a:pt x="8" y="30"/>
                  </a:cubicBezTo>
                  <a:cubicBezTo>
                    <a:pt x="5" y="32"/>
                    <a:pt x="3" y="36"/>
                    <a:pt x="0" y="34"/>
                  </a:cubicBezTo>
                  <a:cubicBezTo>
                    <a:pt x="7" y="13"/>
                    <a:pt x="29" y="2"/>
                    <a:pt x="49" y="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04" name="Freeform 158"/>
            <p:cNvSpPr>
              <a:spLocks/>
            </p:cNvSpPr>
            <p:nvPr userDrawn="1"/>
          </p:nvSpPr>
          <p:spPr bwMode="auto">
            <a:xfrm>
              <a:off x="4846638" y="1414463"/>
              <a:ext cx="12700" cy="11113"/>
            </a:xfrm>
            <a:custGeom>
              <a:avLst/>
              <a:gdLst>
                <a:gd name="T0" fmla="*/ 14 w 15"/>
                <a:gd name="T1" fmla="*/ 4 h 14"/>
                <a:gd name="T2" fmla="*/ 11 w 15"/>
                <a:gd name="T3" fmla="*/ 12 h 14"/>
                <a:gd name="T4" fmla="*/ 4 w 15"/>
                <a:gd name="T5" fmla="*/ 12 h 14"/>
                <a:gd name="T6" fmla="*/ 0 w 15"/>
                <a:gd name="T7" fmla="*/ 5 h 14"/>
                <a:gd name="T8" fmla="*/ 6 w 15"/>
                <a:gd name="T9" fmla="*/ 0 h 14"/>
                <a:gd name="T10" fmla="*/ 14 w 15"/>
                <a:gd name="T11" fmla="*/ 4 h 14"/>
              </a:gdLst>
              <a:ahLst/>
              <a:cxnLst>
                <a:cxn ang="0">
                  <a:pos x="T0" y="T1"/>
                </a:cxn>
                <a:cxn ang="0">
                  <a:pos x="T2" y="T3"/>
                </a:cxn>
                <a:cxn ang="0">
                  <a:pos x="T4" y="T5"/>
                </a:cxn>
                <a:cxn ang="0">
                  <a:pos x="T6" y="T7"/>
                </a:cxn>
                <a:cxn ang="0">
                  <a:pos x="T8" y="T9"/>
                </a:cxn>
                <a:cxn ang="0">
                  <a:pos x="T10" y="T11"/>
                </a:cxn>
              </a:cxnLst>
              <a:rect l="0" t="0" r="r" b="b"/>
              <a:pathLst>
                <a:path w="15" h="14">
                  <a:moveTo>
                    <a:pt x="14" y="4"/>
                  </a:moveTo>
                  <a:cubicBezTo>
                    <a:pt x="15" y="7"/>
                    <a:pt x="14" y="11"/>
                    <a:pt x="11" y="12"/>
                  </a:cubicBezTo>
                  <a:cubicBezTo>
                    <a:pt x="9" y="14"/>
                    <a:pt x="5" y="14"/>
                    <a:pt x="4" y="12"/>
                  </a:cubicBezTo>
                  <a:cubicBezTo>
                    <a:pt x="0" y="11"/>
                    <a:pt x="0" y="7"/>
                    <a:pt x="0" y="5"/>
                  </a:cubicBezTo>
                  <a:cubicBezTo>
                    <a:pt x="2" y="2"/>
                    <a:pt x="4" y="2"/>
                    <a:pt x="6" y="0"/>
                  </a:cubicBezTo>
                  <a:cubicBezTo>
                    <a:pt x="9" y="1"/>
                    <a:pt x="12" y="1"/>
                    <a:pt x="14"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05" name="Freeform 159"/>
            <p:cNvSpPr>
              <a:spLocks/>
            </p:cNvSpPr>
            <p:nvPr userDrawn="1"/>
          </p:nvSpPr>
          <p:spPr bwMode="auto">
            <a:xfrm>
              <a:off x="4794250" y="1416050"/>
              <a:ext cx="39688" cy="14288"/>
            </a:xfrm>
            <a:custGeom>
              <a:avLst/>
              <a:gdLst>
                <a:gd name="T0" fmla="*/ 50 w 50"/>
                <a:gd name="T1" fmla="*/ 4 h 19"/>
                <a:gd name="T2" fmla="*/ 36 w 50"/>
                <a:gd name="T3" fmla="*/ 14 h 19"/>
                <a:gd name="T4" fmla="*/ 0 w 50"/>
                <a:gd name="T5" fmla="*/ 9 h 19"/>
                <a:gd name="T6" fmla="*/ 6 w 50"/>
                <a:gd name="T7" fmla="*/ 6 h 19"/>
                <a:gd name="T8" fmla="*/ 45 w 50"/>
                <a:gd name="T9" fmla="*/ 4 h 19"/>
                <a:gd name="T10" fmla="*/ 50 w 50"/>
                <a:gd name="T11" fmla="*/ 4 h 19"/>
              </a:gdLst>
              <a:ahLst/>
              <a:cxnLst>
                <a:cxn ang="0">
                  <a:pos x="T0" y="T1"/>
                </a:cxn>
                <a:cxn ang="0">
                  <a:pos x="T2" y="T3"/>
                </a:cxn>
                <a:cxn ang="0">
                  <a:pos x="T4" y="T5"/>
                </a:cxn>
                <a:cxn ang="0">
                  <a:pos x="T6" y="T7"/>
                </a:cxn>
                <a:cxn ang="0">
                  <a:pos x="T8" y="T9"/>
                </a:cxn>
                <a:cxn ang="0">
                  <a:pos x="T10" y="T11"/>
                </a:cxn>
              </a:cxnLst>
              <a:rect l="0" t="0" r="r" b="b"/>
              <a:pathLst>
                <a:path w="50" h="19">
                  <a:moveTo>
                    <a:pt x="50" y="4"/>
                  </a:moveTo>
                  <a:cubicBezTo>
                    <a:pt x="47" y="9"/>
                    <a:pt x="41" y="12"/>
                    <a:pt x="36" y="14"/>
                  </a:cubicBezTo>
                  <a:cubicBezTo>
                    <a:pt x="23" y="19"/>
                    <a:pt x="12" y="12"/>
                    <a:pt x="0" y="9"/>
                  </a:cubicBezTo>
                  <a:cubicBezTo>
                    <a:pt x="1" y="6"/>
                    <a:pt x="4" y="8"/>
                    <a:pt x="6" y="6"/>
                  </a:cubicBezTo>
                  <a:cubicBezTo>
                    <a:pt x="19" y="3"/>
                    <a:pt x="32" y="0"/>
                    <a:pt x="45" y="4"/>
                  </a:cubicBezTo>
                  <a:cubicBezTo>
                    <a:pt x="46" y="3"/>
                    <a:pt x="49" y="3"/>
                    <a:pt x="50" y="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06" name="Freeform 160"/>
            <p:cNvSpPr>
              <a:spLocks/>
            </p:cNvSpPr>
            <p:nvPr userDrawn="1"/>
          </p:nvSpPr>
          <p:spPr bwMode="auto">
            <a:xfrm>
              <a:off x="4271963" y="1422400"/>
              <a:ext cx="12700" cy="11113"/>
            </a:xfrm>
            <a:custGeom>
              <a:avLst/>
              <a:gdLst>
                <a:gd name="T0" fmla="*/ 16 w 16"/>
                <a:gd name="T1" fmla="*/ 6 h 13"/>
                <a:gd name="T2" fmla="*/ 11 w 16"/>
                <a:gd name="T3" fmla="*/ 12 h 13"/>
                <a:gd name="T4" fmla="*/ 4 w 16"/>
                <a:gd name="T5" fmla="*/ 11 h 13"/>
                <a:gd name="T6" fmla="*/ 2 w 16"/>
                <a:gd name="T7" fmla="*/ 4 h 13"/>
                <a:gd name="T8" fmla="*/ 8 w 16"/>
                <a:gd name="T9" fmla="*/ 0 h 13"/>
                <a:gd name="T10" fmla="*/ 16 w 16"/>
                <a:gd name="T11" fmla="*/ 6 h 13"/>
              </a:gdLst>
              <a:ahLst/>
              <a:cxnLst>
                <a:cxn ang="0">
                  <a:pos x="T0" y="T1"/>
                </a:cxn>
                <a:cxn ang="0">
                  <a:pos x="T2" y="T3"/>
                </a:cxn>
                <a:cxn ang="0">
                  <a:pos x="T4" y="T5"/>
                </a:cxn>
                <a:cxn ang="0">
                  <a:pos x="T6" y="T7"/>
                </a:cxn>
                <a:cxn ang="0">
                  <a:pos x="T8" y="T9"/>
                </a:cxn>
                <a:cxn ang="0">
                  <a:pos x="T10" y="T11"/>
                </a:cxn>
              </a:cxnLst>
              <a:rect l="0" t="0" r="r" b="b"/>
              <a:pathLst>
                <a:path w="16" h="13">
                  <a:moveTo>
                    <a:pt x="16" y="6"/>
                  </a:moveTo>
                  <a:cubicBezTo>
                    <a:pt x="15" y="8"/>
                    <a:pt x="14" y="11"/>
                    <a:pt x="11" y="12"/>
                  </a:cubicBezTo>
                  <a:cubicBezTo>
                    <a:pt x="9" y="13"/>
                    <a:pt x="6" y="12"/>
                    <a:pt x="4" y="11"/>
                  </a:cubicBezTo>
                  <a:cubicBezTo>
                    <a:pt x="3" y="8"/>
                    <a:pt x="0" y="7"/>
                    <a:pt x="2" y="4"/>
                  </a:cubicBezTo>
                  <a:cubicBezTo>
                    <a:pt x="3" y="1"/>
                    <a:pt x="6" y="0"/>
                    <a:pt x="8" y="0"/>
                  </a:cubicBezTo>
                  <a:cubicBezTo>
                    <a:pt x="12" y="0"/>
                    <a:pt x="15" y="2"/>
                    <a:pt x="16"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07" name="Freeform 161"/>
            <p:cNvSpPr>
              <a:spLocks/>
            </p:cNvSpPr>
            <p:nvPr userDrawn="1"/>
          </p:nvSpPr>
          <p:spPr bwMode="auto">
            <a:xfrm>
              <a:off x="4291013" y="1425575"/>
              <a:ext cx="11113" cy="11113"/>
            </a:xfrm>
            <a:custGeom>
              <a:avLst/>
              <a:gdLst>
                <a:gd name="T0" fmla="*/ 15 w 15"/>
                <a:gd name="T1" fmla="*/ 7 h 15"/>
                <a:gd name="T2" fmla="*/ 10 w 15"/>
                <a:gd name="T3" fmla="*/ 14 h 15"/>
                <a:gd name="T4" fmla="*/ 2 w 15"/>
                <a:gd name="T5" fmla="*/ 11 h 15"/>
                <a:gd name="T6" fmla="*/ 1 w 15"/>
                <a:gd name="T7" fmla="*/ 4 h 15"/>
                <a:gd name="T8" fmla="*/ 6 w 15"/>
                <a:gd name="T9" fmla="*/ 0 h 15"/>
                <a:gd name="T10" fmla="*/ 15 w 15"/>
                <a:gd name="T11" fmla="*/ 7 h 15"/>
              </a:gdLst>
              <a:ahLst/>
              <a:cxnLst>
                <a:cxn ang="0">
                  <a:pos x="T0" y="T1"/>
                </a:cxn>
                <a:cxn ang="0">
                  <a:pos x="T2" y="T3"/>
                </a:cxn>
                <a:cxn ang="0">
                  <a:pos x="T4" y="T5"/>
                </a:cxn>
                <a:cxn ang="0">
                  <a:pos x="T6" y="T7"/>
                </a:cxn>
                <a:cxn ang="0">
                  <a:pos x="T8" y="T9"/>
                </a:cxn>
                <a:cxn ang="0">
                  <a:pos x="T10" y="T11"/>
                </a:cxn>
              </a:cxnLst>
              <a:rect l="0" t="0" r="r" b="b"/>
              <a:pathLst>
                <a:path w="15" h="15">
                  <a:moveTo>
                    <a:pt x="15" y="7"/>
                  </a:moveTo>
                  <a:cubicBezTo>
                    <a:pt x="14" y="9"/>
                    <a:pt x="13" y="12"/>
                    <a:pt x="10" y="14"/>
                  </a:cubicBezTo>
                  <a:cubicBezTo>
                    <a:pt x="7" y="15"/>
                    <a:pt x="4" y="13"/>
                    <a:pt x="2" y="11"/>
                  </a:cubicBezTo>
                  <a:cubicBezTo>
                    <a:pt x="1" y="9"/>
                    <a:pt x="0" y="6"/>
                    <a:pt x="1" y="4"/>
                  </a:cubicBezTo>
                  <a:cubicBezTo>
                    <a:pt x="2" y="2"/>
                    <a:pt x="4" y="1"/>
                    <a:pt x="6" y="0"/>
                  </a:cubicBezTo>
                  <a:cubicBezTo>
                    <a:pt x="10" y="0"/>
                    <a:pt x="14" y="4"/>
                    <a:pt x="15" y="7"/>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08" name="Freeform 162"/>
            <p:cNvSpPr>
              <a:spLocks/>
            </p:cNvSpPr>
            <p:nvPr userDrawn="1"/>
          </p:nvSpPr>
          <p:spPr bwMode="auto">
            <a:xfrm>
              <a:off x="4838700" y="1427163"/>
              <a:ext cx="14288" cy="14288"/>
            </a:xfrm>
            <a:custGeom>
              <a:avLst/>
              <a:gdLst>
                <a:gd name="T0" fmla="*/ 18 w 18"/>
                <a:gd name="T1" fmla="*/ 7 h 18"/>
                <a:gd name="T2" fmla="*/ 15 w 18"/>
                <a:gd name="T3" fmla="*/ 15 h 18"/>
                <a:gd name="T4" fmla="*/ 7 w 18"/>
                <a:gd name="T5" fmla="*/ 16 h 18"/>
                <a:gd name="T6" fmla="*/ 2 w 18"/>
                <a:gd name="T7" fmla="*/ 11 h 18"/>
                <a:gd name="T8" fmla="*/ 5 w 18"/>
                <a:gd name="T9" fmla="*/ 3 h 18"/>
                <a:gd name="T10" fmla="*/ 18 w 18"/>
                <a:gd name="T11" fmla="*/ 7 h 18"/>
              </a:gdLst>
              <a:ahLst/>
              <a:cxnLst>
                <a:cxn ang="0">
                  <a:pos x="T0" y="T1"/>
                </a:cxn>
                <a:cxn ang="0">
                  <a:pos x="T2" y="T3"/>
                </a:cxn>
                <a:cxn ang="0">
                  <a:pos x="T4" y="T5"/>
                </a:cxn>
                <a:cxn ang="0">
                  <a:pos x="T6" y="T7"/>
                </a:cxn>
                <a:cxn ang="0">
                  <a:pos x="T8" y="T9"/>
                </a:cxn>
                <a:cxn ang="0">
                  <a:pos x="T10" y="T11"/>
                </a:cxn>
              </a:cxnLst>
              <a:rect l="0" t="0" r="r" b="b"/>
              <a:pathLst>
                <a:path w="18" h="18">
                  <a:moveTo>
                    <a:pt x="18" y="7"/>
                  </a:moveTo>
                  <a:cubicBezTo>
                    <a:pt x="18" y="10"/>
                    <a:pt x="17" y="12"/>
                    <a:pt x="15" y="15"/>
                  </a:cubicBezTo>
                  <a:cubicBezTo>
                    <a:pt x="13" y="17"/>
                    <a:pt x="10" y="18"/>
                    <a:pt x="7" y="16"/>
                  </a:cubicBezTo>
                  <a:cubicBezTo>
                    <a:pt x="4" y="16"/>
                    <a:pt x="4" y="13"/>
                    <a:pt x="2" y="11"/>
                  </a:cubicBezTo>
                  <a:cubicBezTo>
                    <a:pt x="0" y="8"/>
                    <a:pt x="4" y="6"/>
                    <a:pt x="5" y="3"/>
                  </a:cubicBezTo>
                  <a:cubicBezTo>
                    <a:pt x="9" y="0"/>
                    <a:pt x="16" y="2"/>
                    <a:pt x="18" y="7"/>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09" name="Freeform 163"/>
            <p:cNvSpPr>
              <a:spLocks/>
            </p:cNvSpPr>
            <p:nvPr userDrawn="1"/>
          </p:nvSpPr>
          <p:spPr bwMode="auto">
            <a:xfrm>
              <a:off x="4854575" y="1428750"/>
              <a:ext cx="12700" cy="14288"/>
            </a:xfrm>
            <a:custGeom>
              <a:avLst/>
              <a:gdLst>
                <a:gd name="T0" fmla="*/ 13 w 15"/>
                <a:gd name="T1" fmla="*/ 5 h 17"/>
                <a:gd name="T2" fmla="*/ 14 w 15"/>
                <a:gd name="T3" fmla="*/ 10 h 17"/>
                <a:gd name="T4" fmla="*/ 6 w 15"/>
                <a:gd name="T5" fmla="*/ 15 h 17"/>
                <a:gd name="T6" fmla="*/ 1 w 15"/>
                <a:gd name="T7" fmla="*/ 12 h 17"/>
                <a:gd name="T8" fmla="*/ 6 w 15"/>
                <a:gd name="T9" fmla="*/ 2 h 17"/>
                <a:gd name="T10" fmla="*/ 13 w 15"/>
                <a:gd name="T11" fmla="*/ 5 h 17"/>
              </a:gdLst>
              <a:ahLst/>
              <a:cxnLst>
                <a:cxn ang="0">
                  <a:pos x="T0" y="T1"/>
                </a:cxn>
                <a:cxn ang="0">
                  <a:pos x="T2" y="T3"/>
                </a:cxn>
                <a:cxn ang="0">
                  <a:pos x="T4" y="T5"/>
                </a:cxn>
                <a:cxn ang="0">
                  <a:pos x="T6" y="T7"/>
                </a:cxn>
                <a:cxn ang="0">
                  <a:pos x="T8" y="T9"/>
                </a:cxn>
                <a:cxn ang="0">
                  <a:pos x="T10" y="T11"/>
                </a:cxn>
              </a:cxnLst>
              <a:rect l="0" t="0" r="r" b="b"/>
              <a:pathLst>
                <a:path w="15" h="17">
                  <a:moveTo>
                    <a:pt x="13" y="5"/>
                  </a:moveTo>
                  <a:cubicBezTo>
                    <a:pt x="14" y="7"/>
                    <a:pt x="15" y="8"/>
                    <a:pt x="14" y="10"/>
                  </a:cubicBezTo>
                  <a:cubicBezTo>
                    <a:pt x="12" y="12"/>
                    <a:pt x="10" y="17"/>
                    <a:pt x="6" y="15"/>
                  </a:cubicBezTo>
                  <a:cubicBezTo>
                    <a:pt x="4" y="16"/>
                    <a:pt x="3" y="13"/>
                    <a:pt x="1" y="12"/>
                  </a:cubicBezTo>
                  <a:cubicBezTo>
                    <a:pt x="0" y="8"/>
                    <a:pt x="1" y="2"/>
                    <a:pt x="6" y="2"/>
                  </a:cubicBezTo>
                  <a:cubicBezTo>
                    <a:pt x="9" y="0"/>
                    <a:pt x="12" y="3"/>
                    <a:pt x="13" y="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10" name="Freeform 164"/>
            <p:cNvSpPr>
              <a:spLocks/>
            </p:cNvSpPr>
            <p:nvPr userDrawn="1"/>
          </p:nvSpPr>
          <p:spPr bwMode="auto">
            <a:xfrm>
              <a:off x="4279900" y="1436688"/>
              <a:ext cx="12700" cy="14288"/>
            </a:xfrm>
            <a:custGeom>
              <a:avLst/>
              <a:gdLst>
                <a:gd name="T0" fmla="*/ 15 w 16"/>
                <a:gd name="T1" fmla="*/ 6 h 17"/>
                <a:gd name="T2" fmla="*/ 12 w 16"/>
                <a:gd name="T3" fmla="*/ 16 h 17"/>
                <a:gd name="T4" fmla="*/ 1 w 16"/>
                <a:gd name="T5" fmla="*/ 12 h 17"/>
                <a:gd name="T6" fmla="*/ 5 w 16"/>
                <a:gd name="T7" fmla="*/ 1 h 17"/>
                <a:gd name="T8" fmla="*/ 15 w 16"/>
                <a:gd name="T9" fmla="*/ 6 h 17"/>
              </a:gdLst>
              <a:ahLst/>
              <a:cxnLst>
                <a:cxn ang="0">
                  <a:pos x="T0" y="T1"/>
                </a:cxn>
                <a:cxn ang="0">
                  <a:pos x="T2" y="T3"/>
                </a:cxn>
                <a:cxn ang="0">
                  <a:pos x="T4" y="T5"/>
                </a:cxn>
                <a:cxn ang="0">
                  <a:pos x="T6" y="T7"/>
                </a:cxn>
                <a:cxn ang="0">
                  <a:pos x="T8" y="T9"/>
                </a:cxn>
              </a:cxnLst>
              <a:rect l="0" t="0" r="r" b="b"/>
              <a:pathLst>
                <a:path w="16" h="17">
                  <a:moveTo>
                    <a:pt x="15" y="6"/>
                  </a:moveTo>
                  <a:cubicBezTo>
                    <a:pt x="16" y="10"/>
                    <a:pt x="15" y="14"/>
                    <a:pt x="12" y="16"/>
                  </a:cubicBezTo>
                  <a:cubicBezTo>
                    <a:pt x="8" y="17"/>
                    <a:pt x="2" y="17"/>
                    <a:pt x="1" y="12"/>
                  </a:cubicBezTo>
                  <a:cubicBezTo>
                    <a:pt x="0" y="8"/>
                    <a:pt x="1" y="3"/>
                    <a:pt x="5" y="1"/>
                  </a:cubicBezTo>
                  <a:cubicBezTo>
                    <a:pt x="9" y="0"/>
                    <a:pt x="14" y="1"/>
                    <a:pt x="15"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11" name="Freeform 165"/>
            <p:cNvSpPr>
              <a:spLocks/>
            </p:cNvSpPr>
            <p:nvPr userDrawn="1"/>
          </p:nvSpPr>
          <p:spPr bwMode="auto">
            <a:xfrm>
              <a:off x="4283075" y="1439863"/>
              <a:ext cx="25400" cy="30163"/>
            </a:xfrm>
            <a:custGeom>
              <a:avLst/>
              <a:gdLst>
                <a:gd name="T0" fmla="*/ 32 w 32"/>
                <a:gd name="T1" fmla="*/ 0 h 37"/>
                <a:gd name="T2" fmla="*/ 18 w 32"/>
                <a:gd name="T3" fmla="*/ 30 h 37"/>
                <a:gd name="T4" fmla="*/ 0 w 32"/>
                <a:gd name="T5" fmla="*/ 33 h 37"/>
                <a:gd name="T6" fmla="*/ 0 w 32"/>
                <a:gd name="T7" fmla="*/ 31 h 37"/>
                <a:gd name="T8" fmla="*/ 32 w 32"/>
                <a:gd name="T9" fmla="*/ 0 h 37"/>
              </a:gdLst>
              <a:ahLst/>
              <a:cxnLst>
                <a:cxn ang="0">
                  <a:pos x="T0" y="T1"/>
                </a:cxn>
                <a:cxn ang="0">
                  <a:pos x="T2" y="T3"/>
                </a:cxn>
                <a:cxn ang="0">
                  <a:pos x="T4" y="T5"/>
                </a:cxn>
                <a:cxn ang="0">
                  <a:pos x="T6" y="T7"/>
                </a:cxn>
                <a:cxn ang="0">
                  <a:pos x="T8" y="T9"/>
                </a:cxn>
              </a:cxnLst>
              <a:rect l="0" t="0" r="r" b="b"/>
              <a:pathLst>
                <a:path w="32" h="37">
                  <a:moveTo>
                    <a:pt x="32" y="0"/>
                  </a:moveTo>
                  <a:cubicBezTo>
                    <a:pt x="31" y="11"/>
                    <a:pt x="29" y="24"/>
                    <a:pt x="18" y="30"/>
                  </a:cubicBezTo>
                  <a:cubicBezTo>
                    <a:pt x="12" y="31"/>
                    <a:pt x="6" y="37"/>
                    <a:pt x="0" y="33"/>
                  </a:cubicBezTo>
                  <a:lnTo>
                    <a:pt x="0" y="31"/>
                  </a:lnTo>
                  <a:cubicBezTo>
                    <a:pt x="8" y="20"/>
                    <a:pt x="23" y="11"/>
                    <a:pt x="32" y="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12" name="Freeform 166"/>
            <p:cNvSpPr>
              <a:spLocks/>
            </p:cNvSpPr>
            <p:nvPr userDrawn="1"/>
          </p:nvSpPr>
          <p:spPr bwMode="auto">
            <a:xfrm>
              <a:off x="4794250" y="1443038"/>
              <a:ext cx="12700" cy="11113"/>
            </a:xfrm>
            <a:custGeom>
              <a:avLst/>
              <a:gdLst>
                <a:gd name="T0" fmla="*/ 15 w 16"/>
                <a:gd name="T1" fmla="*/ 6 h 15"/>
                <a:gd name="T2" fmla="*/ 12 w 16"/>
                <a:gd name="T3" fmla="*/ 12 h 15"/>
                <a:gd name="T4" fmla="*/ 3 w 16"/>
                <a:gd name="T5" fmla="*/ 12 h 15"/>
                <a:gd name="T6" fmla="*/ 1 w 16"/>
                <a:gd name="T7" fmla="*/ 5 h 15"/>
                <a:gd name="T8" fmla="*/ 6 w 16"/>
                <a:gd name="T9" fmla="*/ 1 h 15"/>
                <a:gd name="T10" fmla="*/ 15 w 16"/>
                <a:gd name="T11" fmla="*/ 6 h 15"/>
              </a:gdLst>
              <a:ahLst/>
              <a:cxnLst>
                <a:cxn ang="0">
                  <a:pos x="T0" y="T1"/>
                </a:cxn>
                <a:cxn ang="0">
                  <a:pos x="T2" y="T3"/>
                </a:cxn>
                <a:cxn ang="0">
                  <a:pos x="T4" y="T5"/>
                </a:cxn>
                <a:cxn ang="0">
                  <a:pos x="T6" y="T7"/>
                </a:cxn>
                <a:cxn ang="0">
                  <a:pos x="T8" y="T9"/>
                </a:cxn>
                <a:cxn ang="0">
                  <a:pos x="T10" y="T11"/>
                </a:cxn>
              </a:cxnLst>
              <a:rect l="0" t="0" r="r" b="b"/>
              <a:pathLst>
                <a:path w="16" h="15">
                  <a:moveTo>
                    <a:pt x="15" y="6"/>
                  </a:moveTo>
                  <a:cubicBezTo>
                    <a:pt x="16" y="8"/>
                    <a:pt x="13" y="10"/>
                    <a:pt x="12" y="12"/>
                  </a:cubicBezTo>
                  <a:cubicBezTo>
                    <a:pt x="10" y="15"/>
                    <a:pt x="6" y="13"/>
                    <a:pt x="3" y="12"/>
                  </a:cubicBezTo>
                  <a:cubicBezTo>
                    <a:pt x="1" y="11"/>
                    <a:pt x="0" y="7"/>
                    <a:pt x="1" y="5"/>
                  </a:cubicBezTo>
                  <a:cubicBezTo>
                    <a:pt x="2" y="2"/>
                    <a:pt x="4" y="1"/>
                    <a:pt x="6" y="1"/>
                  </a:cubicBezTo>
                  <a:cubicBezTo>
                    <a:pt x="10" y="0"/>
                    <a:pt x="13" y="3"/>
                    <a:pt x="15"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13" name="Freeform 167"/>
            <p:cNvSpPr>
              <a:spLocks/>
            </p:cNvSpPr>
            <p:nvPr userDrawn="1"/>
          </p:nvSpPr>
          <p:spPr bwMode="auto">
            <a:xfrm>
              <a:off x="4324350" y="1444625"/>
              <a:ext cx="19050" cy="41275"/>
            </a:xfrm>
            <a:custGeom>
              <a:avLst/>
              <a:gdLst>
                <a:gd name="T0" fmla="*/ 19 w 24"/>
                <a:gd name="T1" fmla="*/ 21 h 52"/>
                <a:gd name="T2" fmla="*/ 24 w 24"/>
                <a:gd name="T3" fmla="*/ 51 h 52"/>
                <a:gd name="T4" fmla="*/ 11 w 24"/>
                <a:gd name="T5" fmla="*/ 41 h 52"/>
                <a:gd name="T6" fmla="*/ 0 w 24"/>
                <a:gd name="T7" fmla="*/ 1 h 52"/>
                <a:gd name="T8" fmla="*/ 3 w 24"/>
                <a:gd name="T9" fmla="*/ 0 h 52"/>
                <a:gd name="T10" fmla="*/ 17 w 24"/>
                <a:gd name="T11" fmla="*/ 16 h 52"/>
                <a:gd name="T12" fmla="*/ 19 w 24"/>
                <a:gd name="T13" fmla="*/ 21 h 52"/>
              </a:gdLst>
              <a:ahLst/>
              <a:cxnLst>
                <a:cxn ang="0">
                  <a:pos x="T0" y="T1"/>
                </a:cxn>
                <a:cxn ang="0">
                  <a:pos x="T2" y="T3"/>
                </a:cxn>
                <a:cxn ang="0">
                  <a:pos x="T4" y="T5"/>
                </a:cxn>
                <a:cxn ang="0">
                  <a:pos x="T6" y="T7"/>
                </a:cxn>
                <a:cxn ang="0">
                  <a:pos x="T8" y="T9"/>
                </a:cxn>
                <a:cxn ang="0">
                  <a:pos x="T10" y="T11"/>
                </a:cxn>
                <a:cxn ang="0">
                  <a:pos x="T12" y="T13"/>
                </a:cxn>
              </a:cxnLst>
              <a:rect l="0" t="0" r="r" b="b"/>
              <a:pathLst>
                <a:path w="24" h="52">
                  <a:moveTo>
                    <a:pt x="19" y="21"/>
                  </a:moveTo>
                  <a:cubicBezTo>
                    <a:pt x="24" y="30"/>
                    <a:pt x="21" y="42"/>
                    <a:pt x="24" y="51"/>
                  </a:cubicBezTo>
                  <a:cubicBezTo>
                    <a:pt x="18" y="52"/>
                    <a:pt x="15" y="45"/>
                    <a:pt x="11" y="41"/>
                  </a:cubicBezTo>
                  <a:cubicBezTo>
                    <a:pt x="3" y="30"/>
                    <a:pt x="4" y="15"/>
                    <a:pt x="0" y="1"/>
                  </a:cubicBezTo>
                  <a:cubicBezTo>
                    <a:pt x="1" y="0"/>
                    <a:pt x="2" y="0"/>
                    <a:pt x="3" y="0"/>
                  </a:cubicBezTo>
                  <a:cubicBezTo>
                    <a:pt x="8" y="4"/>
                    <a:pt x="12" y="11"/>
                    <a:pt x="17" y="16"/>
                  </a:cubicBezTo>
                  <a:cubicBezTo>
                    <a:pt x="16" y="19"/>
                    <a:pt x="19" y="19"/>
                    <a:pt x="19" y="21"/>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14" name="Freeform 168"/>
            <p:cNvSpPr>
              <a:spLocks/>
            </p:cNvSpPr>
            <p:nvPr userDrawn="1"/>
          </p:nvSpPr>
          <p:spPr bwMode="auto">
            <a:xfrm>
              <a:off x="4810125" y="1444625"/>
              <a:ext cx="9525" cy="9525"/>
            </a:xfrm>
            <a:custGeom>
              <a:avLst/>
              <a:gdLst>
                <a:gd name="T0" fmla="*/ 13 w 13"/>
                <a:gd name="T1" fmla="*/ 6 h 12"/>
                <a:gd name="T2" fmla="*/ 8 w 13"/>
                <a:gd name="T3" fmla="*/ 12 h 12"/>
                <a:gd name="T4" fmla="*/ 1 w 13"/>
                <a:gd name="T5" fmla="*/ 8 h 12"/>
                <a:gd name="T6" fmla="*/ 5 w 13"/>
                <a:gd name="T7" fmla="*/ 1 h 12"/>
                <a:gd name="T8" fmla="*/ 13 w 13"/>
                <a:gd name="T9" fmla="*/ 6 h 12"/>
              </a:gdLst>
              <a:ahLst/>
              <a:cxnLst>
                <a:cxn ang="0">
                  <a:pos x="T0" y="T1"/>
                </a:cxn>
                <a:cxn ang="0">
                  <a:pos x="T2" y="T3"/>
                </a:cxn>
                <a:cxn ang="0">
                  <a:pos x="T4" y="T5"/>
                </a:cxn>
                <a:cxn ang="0">
                  <a:pos x="T6" y="T7"/>
                </a:cxn>
                <a:cxn ang="0">
                  <a:pos x="T8" y="T9"/>
                </a:cxn>
              </a:cxnLst>
              <a:rect l="0" t="0" r="r" b="b"/>
              <a:pathLst>
                <a:path w="13" h="12">
                  <a:moveTo>
                    <a:pt x="13" y="6"/>
                  </a:moveTo>
                  <a:cubicBezTo>
                    <a:pt x="13" y="9"/>
                    <a:pt x="10" y="10"/>
                    <a:pt x="8" y="12"/>
                  </a:cubicBezTo>
                  <a:cubicBezTo>
                    <a:pt x="6" y="11"/>
                    <a:pt x="3" y="10"/>
                    <a:pt x="1" y="8"/>
                  </a:cubicBezTo>
                  <a:cubicBezTo>
                    <a:pt x="0" y="4"/>
                    <a:pt x="3" y="3"/>
                    <a:pt x="5" y="1"/>
                  </a:cubicBezTo>
                  <a:cubicBezTo>
                    <a:pt x="9" y="0"/>
                    <a:pt x="12" y="2"/>
                    <a:pt x="13" y="6"/>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15" name="Freeform 169"/>
            <p:cNvSpPr>
              <a:spLocks/>
            </p:cNvSpPr>
            <p:nvPr userDrawn="1"/>
          </p:nvSpPr>
          <p:spPr bwMode="auto">
            <a:xfrm>
              <a:off x="4835525" y="1449388"/>
              <a:ext cx="20638" cy="30163"/>
            </a:xfrm>
            <a:custGeom>
              <a:avLst/>
              <a:gdLst>
                <a:gd name="T0" fmla="*/ 25 w 25"/>
                <a:gd name="T1" fmla="*/ 34 h 37"/>
                <a:gd name="T2" fmla="*/ 23 w 25"/>
                <a:gd name="T3" fmla="*/ 36 h 37"/>
                <a:gd name="T4" fmla="*/ 22 w 25"/>
                <a:gd name="T5" fmla="*/ 36 h 37"/>
                <a:gd name="T6" fmla="*/ 1 w 25"/>
                <a:gd name="T7" fmla="*/ 0 h 37"/>
                <a:gd name="T8" fmla="*/ 3 w 25"/>
                <a:gd name="T9" fmla="*/ 0 h 37"/>
                <a:gd name="T10" fmla="*/ 25 w 25"/>
                <a:gd name="T11" fmla="*/ 34 h 37"/>
              </a:gdLst>
              <a:ahLst/>
              <a:cxnLst>
                <a:cxn ang="0">
                  <a:pos x="T0" y="T1"/>
                </a:cxn>
                <a:cxn ang="0">
                  <a:pos x="T2" y="T3"/>
                </a:cxn>
                <a:cxn ang="0">
                  <a:pos x="T4" y="T5"/>
                </a:cxn>
                <a:cxn ang="0">
                  <a:pos x="T6" y="T7"/>
                </a:cxn>
                <a:cxn ang="0">
                  <a:pos x="T8" y="T9"/>
                </a:cxn>
                <a:cxn ang="0">
                  <a:pos x="T10" y="T11"/>
                </a:cxn>
              </a:cxnLst>
              <a:rect l="0" t="0" r="r" b="b"/>
              <a:pathLst>
                <a:path w="25" h="37">
                  <a:moveTo>
                    <a:pt x="25" y="34"/>
                  </a:moveTo>
                  <a:cubicBezTo>
                    <a:pt x="25" y="35"/>
                    <a:pt x="25" y="37"/>
                    <a:pt x="23" y="36"/>
                  </a:cubicBezTo>
                  <a:lnTo>
                    <a:pt x="22" y="36"/>
                  </a:lnTo>
                  <a:cubicBezTo>
                    <a:pt x="11" y="27"/>
                    <a:pt x="0" y="15"/>
                    <a:pt x="1" y="0"/>
                  </a:cubicBezTo>
                  <a:lnTo>
                    <a:pt x="3" y="0"/>
                  </a:lnTo>
                  <a:cubicBezTo>
                    <a:pt x="14" y="9"/>
                    <a:pt x="25" y="18"/>
                    <a:pt x="25" y="3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16" name="Freeform 170"/>
            <p:cNvSpPr>
              <a:spLocks/>
            </p:cNvSpPr>
            <p:nvPr userDrawn="1"/>
          </p:nvSpPr>
          <p:spPr bwMode="auto">
            <a:xfrm>
              <a:off x="4821238" y="1462088"/>
              <a:ext cx="12700" cy="11113"/>
            </a:xfrm>
            <a:custGeom>
              <a:avLst/>
              <a:gdLst>
                <a:gd name="T0" fmla="*/ 15 w 15"/>
                <a:gd name="T1" fmla="*/ 7 h 15"/>
                <a:gd name="T2" fmla="*/ 12 w 15"/>
                <a:gd name="T3" fmla="*/ 14 h 15"/>
                <a:gd name="T4" fmla="*/ 0 w 15"/>
                <a:gd name="T5" fmla="*/ 9 h 15"/>
                <a:gd name="T6" fmla="*/ 6 w 15"/>
                <a:gd name="T7" fmla="*/ 1 h 15"/>
                <a:gd name="T8" fmla="*/ 15 w 15"/>
                <a:gd name="T9" fmla="*/ 7 h 15"/>
              </a:gdLst>
              <a:ahLst/>
              <a:cxnLst>
                <a:cxn ang="0">
                  <a:pos x="T0" y="T1"/>
                </a:cxn>
                <a:cxn ang="0">
                  <a:pos x="T2" y="T3"/>
                </a:cxn>
                <a:cxn ang="0">
                  <a:pos x="T4" y="T5"/>
                </a:cxn>
                <a:cxn ang="0">
                  <a:pos x="T6" y="T7"/>
                </a:cxn>
                <a:cxn ang="0">
                  <a:pos x="T8" y="T9"/>
                </a:cxn>
              </a:cxnLst>
              <a:rect l="0" t="0" r="r" b="b"/>
              <a:pathLst>
                <a:path w="15" h="15">
                  <a:moveTo>
                    <a:pt x="15" y="7"/>
                  </a:moveTo>
                  <a:cubicBezTo>
                    <a:pt x="15" y="10"/>
                    <a:pt x="14" y="12"/>
                    <a:pt x="12" y="14"/>
                  </a:cubicBezTo>
                  <a:cubicBezTo>
                    <a:pt x="8" y="15"/>
                    <a:pt x="1" y="15"/>
                    <a:pt x="0" y="9"/>
                  </a:cubicBezTo>
                  <a:cubicBezTo>
                    <a:pt x="0" y="5"/>
                    <a:pt x="4" y="3"/>
                    <a:pt x="6" y="1"/>
                  </a:cubicBezTo>
                  <a:cubicBezTo>
                    <a:pt x="11" y="0"/>
                    <a:pt x="14" y="3"/>
                    <a:pt x="15" y="7"/>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17" name="Freeform 171"/>
            <p:cNvSpPr>
              <a:spLocks/>
            </p:cNvSpPr>
            <p:nvPr userDrawn="1"/>
          </p:nvSpPr>
          <p:spPr bwMode="auto">
            <a:xfrm>
              <a:off x="4789488" y="1466850"/>
              <a:ext cx="28575" cy="31750"/>
            </a:xfrm>
            <a:custGeom>
              <a:avLst/>
              <a:gdLst>
                <a:gd name="T0" fmla="*/ 31 w 36"/>
                <a:gd name="T1" fmla="*/ 8 h 39"/>
                <a:gd name="T2" fmla="*/ 2 w 36"/>
                <a:gd name="T3" fmla="*/ 39 h 39"/>
                <a:gd name="T4" fmla="*/ 1 w 36"/>
                <a:gd name="T5" fmla="*/ 34 h 39"/>
                <a:gd name="T6" fmla="*/ 30 w 36"/>
                <a:gd name="T7" fmla="*/ 0 h 39"/>
                <a:gd name="T8" fmla="*/ 31 w 36"/>
                <a:gd name="T9" fmla="*/ 8 h 39"/>
              </a:gdLst>
              <a:ahLst/>
              <a:cxnLst>
                <a:cxn ang="0">
                  <a:pos x="T0" y="T1"/>
                </a:cxn>
                <a:cxn ang="0">
                  <a:pos x="T2" y="T3"/>
                </a:cxn>
                <a:cxn ang="0">
                  <a:pos x="T4" y="T5"/>
                </a:cxn>
                <a:cxn ang="0">
                  <a:pos x="T6" y="T7"/>
                </a:cxn>
                <a:cxn ang="0">
                  <a:pos x="T8" y="T9"/>
                </a:cxn>
              </a:cxnLst>
              <a:rect l="0" t="0" r="r" b="b"/>
              <a:pathLst>
                <a:path w="36" h="39">
                  <a:moveTo>
                    <a:pt x="31" y="8"/>
                  </a:moveTo>
                  <a:cubicBezTo>
                    <a:pt x="26" y="22"/>
                    <a:pt x="11" y="29"/>
                    <a:pt x="2" y="39"/>
                  </a:cubicBezTo>
                  <a:cubicBezTo>
                    <a:pt x="0" y="38"/>
                    <a:pt x="1" y="35"/>
                    <a:pt x="1" y="34"/>
                  </a:cubicBezTo>
                  <a:cubicBezTo>
                    <a:pt x="5" y="19"/>
                    <a:pt x="16" y="5"/>
                    <a:pt x="30" y="0"/>
                  </a:cubicBezTo>
                  <a:cubicBezTo>
                    <a:pt x="36" y="0"/>
                    <a:pt x="30" y="5"/>
                    <a:pt x="31" y="8"/>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18" name="Freeform 172"/>
            <p:cNvSpPr>
              <a:spLocks/>
            </p:cNvSpPr>
            <p:nvPr userDrawn="1"/>
          </p:nvSpPr>
          <p:spPr bwMode="auto">
            <a:xfrm>
              <a:off x="4824413" y="1477963"/>
              <a:ext cx="11113" cy="9525"/>
            </a:xfrm>
            <a:custGeom>
              <a:avLst/>
              <a:gdLst>
                <a:gd name="T0" fmla="*/ 14 w 14"/>
                <a:gd name="T1" fmla="*/ 5 h 12"/>
                <a:gd name="T2" fmla="*/ 9 w 14"/>
                <a:gd name="T3" fmla="*/ 12 h 12"/>
                <a:gd name="T4" fmla="*/ 1 w 14"/>
                <a:gd name="T5" fmla="*/ 8 h 12"/>
                <a:gd name="T6" fmla="*/ 6 w 14"/>
                <a:gd name="T7" fmla="*/ 1 h 12"/>
                <a:gd name="T8" fmla="*/ 14 w 14"/>
                <a:gd name="T9" fmla="*/ 5 h 12"/>
              </a:gdLst>
              <a:ahLst/>
              <a:cxnLst>
                <a:cxn ang="0">
                  <a:pos x="T0" y="T1"/>
                </a:cxn>
                <a:cxn ang="0">
                  <a:pos x="T2" y="T3"/>
                </a:cxn>
                <a:cxn ang="0">
                  <a:pos x="T4" y="T5"/>
                </a:cxn>
                <a:cxn ang="0">
                  <a:pos x="T6" y="T7"/>
                </a:cxn>
                <a:cxn ang="0">
                  <a:pos x="T8" y="T9"/>
                </a:cxn>
              </a:cxnLst>
              <a:rect l="0" t="0" r="r" b="b"/>
              <a:pathLst>
                <a:path w="14" h="12">
                  <a:moveTo>
                    <a:pt x="14" y="5"/>
                  </a:moveTo>
                  <a:cubicBezTo>
                    <a:pt x="14" y="8"/>
                    <a:pt x="11" y="10"/>
                    <a:pt x="9" y="12"/>
                  </a:cubicBezTo>
                  <a:cubicBezTo>
                    <a:pt x="6" y="11"/>
                    <a:pt x="3" y="11"/>
                    <a:pt x="1" y="8"/>
                  </a:cubicBezTo>
                  <a:cubicBezTo>
                    <a:pt x="0" y="4"/>
                    <a:pt x="4" y="3"/>
                    <a:pt x="6" y="1"/>
                  </a:cubicBezTo>
                  <a:cubicBezTo>
                    <a:pt x="10" y="0"/>
                    <a:pt x="13" y="2"/>
                    <a:pt x="14" y="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19" name="Freeform 173"/>
            <p:cNvSpPr>
              <a:spLocks noEditPoints="1"/>
            </p:cNvSpPr>
            <p:nvPr userDrawn="1"/>
          </p:nvSpPr>
          <p:spPr bwMode="auto">
            <a:xfrm>
              <a:off x="4516438" y="933450"/>
              <a:ext cx="104775" cy="14288"/>
            </a:xfrm>
            <a:custGeom>
              <a:avLst/>
              <a:gdLst>
                <a:gd name="T0" fmla="*/ 122 w 131"/>
                <a:gd name="T1" fmla="*/ 0 h 18"/>
                <a:gd name="T2" fmla="*/ 131 w 131"/>
                <a:gd name="T3" fmla="*/ 9 h 18"/>
                <a:gd name="T4" fmla="*/ 122 w 131"/>
                <a:gd name="T5" fmla="*/ 18 h 18"/>
                <a:gd name="T6" fmla="*/ 10 w 131"/>
                <a:gd name="T7" fmla="*/ 18 h 18"/>
                <a:gd name="T8" fmla="*/ 0 w 131"/>
                <a:gd name="T9" fmla="*/ 9 h 18"/>
                <a:gd name="T10" fmla="*/ 10 w 131"/>
                <a:gd name="T11" fmla="*/ 0 h 18"/>
                <a:gd name="T12" fmla="*/ 122 w 131"/>
                <a:gd name="T13" fmla="*/ 0 h 18"/>
                <a:gd name="T14" fmla="*/ 42 w 131"/>
                <a:gd name="T15" fmla="*/ 16 h 18"/>
                <a:gd name="T16" fmla="*/ 37 w 131"/>
                <a:gd name="T17" fmla="*/ 3 h 18"/>
                <a:gd name="T18" fmla="*/ 26 w 131"/>
                <a:gd name="T19" fmla="*/ 3 h 18"/>
                <a:gd name="T20" fmla="*/ 31 w 131"/>
                <a:gd name="T21" fmla="*/ 16 h 18"/>
                <a:gd name="T22" fmla="*/ 42 w 131"/>
                <a:gd name="T23" fmla="*/ 16 h 18"/>
                <a:gd name="T24" fmla="*/ 88 w 131"/>
                <a:gd name="T25" fmla="*/ 16 h 18"/>
                <a:gd name="T26" fmla="*/ 83 w 131"/>
                <a:gd name="T27" fmla="*/ 3 h 18"/>
                <a:gd name="T28" fmla="*/ 72 w 131"/>
                <a:gd name="T29" fmla="*/ 3 h 18"/>
                <a:gd name="T30" fmla="*/ 77 w 131"/>
                <a:gd name="T31" fmla="*/ 16 h 18"/>
                <a:gd name="T32" fmla="*/ 88 w 131"/>
                <a:gd name="T33" fmla="*/ 16 h 18"/>
                <a:gd name="T34" fmla="*/ 122 w 131"/>
                <a:gd name="T35" fmla="*/ 3 h 18"/>
                <a:gd name="T36" fmla="*/ 118 w 131"/>
                <a:gd name="T37" fmla="*/ 3 h 18"/>
                <a:gd name="T38" fmla="*/ 122 w 131"/>
                <a:gd name="T39" fmla="*/ 16 h 18"/>
                <a:gd name="T40" fmla="*/ 122 w 131"/>
                <a:gd name="T41" fmla="*/ 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1" h="18">
                  <a:moveTo>
                    <a:pt x="122" y="0"/>
                  </a:moveTo>
                  <a:cubicBezTo>
                    <a:pt x="127" y="0"/>
                    <a:pt x="131" y="4"/>
                    <a:pt x="131" y="9"/>
                  </a:cubicBezTo>
                  <a:cubicBezTo>
                    <a:pt x="131" y="14"/>
                    <a:pt x="127" y="18"/>
                    <a:pt x="122" y="18"/>
                  </a:cubicBezTo>
                  <a:lnTo>
                    <a:pt x="10" y="18"/>
                  </a:lnTo>
                  <a:cubicBezTo>
                    <a:pt x="4" y="18"/>
                    <a:pt x="0" y="14"/>
                    <a:pt x="0" y="9"/>
                  </a:cubicBezTo>
                  <a:cubicBezTo>
                    <a:pt x="0" y="4"/>
                    <a:pt x="4" y="0"/>
                    <a:pt x="10" y="0"/>
                  </a:cubicBezTo>
                  <a:lnTo>
                    <a:pt x="122" y="0"/>
                  </a:lnTo>
                  <a:close/>
                  <a:moveTo>
                    <a:pt x="42" y="16"/>
                  </a:moveTo>
                  <a:cubicBezTo>
                    <a:pt x="53" y="16"/>
                    <a:pt x="43" y="3"/>
                    <a:pt x="37" y="3"/>
                  </a:cubicBezTo>
                  <a:lnTo>
                    <a:pt x="26" y="3"/>
                  </a:lnTo>
                  <a:cubicBezTo>
                    <a:pt x="15" y="3"/>
                    <a:pt x="26" y="16"/>
                    <a:pt x="31" y="16"/>
                  </a:cubicBezTo>
                  <a:lnTo>
                    <a:pt x="42" y="16"/>
                  </a:lnTo>
                  <a:close/>
                  <a:moveTo>
                    <a:pt x="88" y="16"/>
                  </a:moveTo>
                  <a:cubicBezTo>
                    <a:pt x="99" y="16"/>
                    <a:pt x="89" y="3"/>
                    <a:pt x="83" y="3"/>
                  </a:cubicBezTo>
                  <a:lnTo>
                    <a:pt x="72" y="3"/>
                  </a:lnTo>
                  <a:cubicBezTo>
                    <a:pt x="61" y="3"/>
                    <a:pt x="71" y="16"/>
                    <a:pt x="77" y="16"/>
                  </a:cubicBezTo>
                  <a:lnTo>
                    <a:pt x="88" y="16"/>
                  </a:lnTo>
                  <a:close/>
                  <a:moveTo>
                    <a:pt x="122" y="3"/>
                  </a:moveTo>
                  <a:lnTo>
                    <a:pt x="118" y="3"/>
                  </a:lnTo>
                  <a:cubicBezTo>
                    <a:pt x="107" y="3"/>
                    <a:pt x="116" y="16"/>
                    <a:pt x="122" y="16"/>
                  </a:cubicBezTo>
                  <a:cubicBezTo>
                    <a:pt x="129" y="16"/>
                    <a:pt x="130" y="3"/>
                    <a:pt x="122" y="3"/>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20" name="Freeform 174"/>
            <p:cNvSpPr>
              <a:spLocks noEditPoints="1"/>
            </p:cNvSpPr>
            <p:nvPr userDrawn="1"/>
          </p:nvSpPr>
          <p:spPr bwMode="auto">
            <a:xfrm>
              <a:off x="4598988" y="1035050"/>
              <a:ext cx="46038" cy="76200"/>
            </a:xfrm>
            <a:custGeom>
              <a:avLst/>
              <a:gdLst>
                <a:gd name="T0" fmla="*/ 9 w 59"/>
                <a:gd name="T1" fmla="*/ 0 h 95"/>
                <a:gd name="T2" fmla="*/ 30 w 59"/>
                <a:gd name="T3" fmla="*/ 8 h 95"/>
                <a:gd name="T4" fmla="*/ 51 w 59"/>
                <a:gd name="T5" fmla="*/ 0 h 95"/>
                <a:gd name="T6" fmla="*/ 43 w 59"/>
                <a:gd name="T7" fmla="*/ 32 h 95"/>
                <a:gd name="T8" fmla="*/ 59 w 59"/>
                <a:gd name="T9" fmla="*/ 28 h 95"/>
                <a:gd name="T10" fmla="*/ 54 w 59"/>
                <a:gd name="T11" fmla="*/ 47 h 95"/>
                <a:gd name="T12" fmla="*/ 59 w 59"/>
                <a:gd name="T13" fmla="*/ 66 h 95"/>
                <a:gd name="T14" fmla="*/ 45 w 59"/>
                <a:gd name="T15" fmla="*/ 61 h 95"/>
                <a:gd name="T16" fmla="*/ 51 w 59"/>
                <a:gd name="T17" fmla="*/ 95 h 95"/>
                <a:gd name="T18" fmla="*/ 30 w 59"/>
                <a:gd name="T19" fmla="*/ 87 h 95"/>
                <a:gd name="T20" fmla="*/ 9 w 59"/>
                <a:gd name="T21" fmla="*/ 95 h 95"/>
                <a:gd name="T22" fmla="*/ 17 w 59"/>
                <a:gd name="T23" fmla="*/ 61 h 95"/>
                <a:gd name="T24" fmla="*/ 0 w 59"/>
                <a:gd name="T25" fmla="*/ 66 h 95"/>
                <a:gd name="T26" fmla="*/ 5 w 59"/>
                <a:gd name="T27" fmla="*/ 47 h 95"/>
                <a:gd name="T28" fmla="*/ 0 w 59"/>
                <a:gd name="T29" fmla="*/ 29 h 95"/>
                <a:gd name="T30" fmla="*/ 17 w 59"/>
                <a:gd name="T31" fmla="*/ 32 h 95"/>
                <a:gd name="T32" fmla="*/ 9 w 59"/>
                <a:gd name="T33" fmla="*/ 0 h 95"/>
                <a:gd name="T34" fmla="*/ 40 w 59"/>
                <a:gd name="T35" fmla="*/ 57 h 95"/>
                <a:gd name="T36" fmla="*/ 46 w 59"/>
                <a:gd name="T37" fmla="*/ 45 h 95"/>
                <a:gd name="T38" fmla="*/ 30 w 59"/>
                <a:gd name="T39" fmla="*/ 32 h 95"/>
                <a:gd name="T40" fmla="*/ 16 w 59"/>
                <a:gd name="T41" fmla="*/ 44 h 95"/>
                <a:gd name="T42" fmla="*/ 23 w 59"/>
                <a:gd name="T43" fmla="*/ 57 h 95"/>
                <a:gd name="T44" fmla="*/ 40 w 59"/>
                <a:gd name="T45" fmla="*/ 57 h 95"/>
                <a:gd name="T46" fmla="*/ 19 w 59"/>
                <a:gd name="T47" fmla="*/ 45 h 95"/>
                <a:gd name="T48" fmla="*/ 31 w 59"/>
                <a:gd name="T49" fmla="*/ 47 h 95"/>
                <a:gd name="T50" fmla="*/ 42 w 59"/>
                <a:gd name="T51" fmla="*/ 45 h 95"/>
                <a:gd name="T52" fmla="*/ 31 w 59"/>
                <a:gd name="T53" fmla="*/ 41 h 95"/>
                <a:gd name="T54" fmla="*/ 19 w 59"/>
                <a:gd name="T55" fmla="*/ 4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9" h="95">
                  <a:moveTo>
                    <a:pt x="9" y="0"/>
                  </a:moveTo>
                  <a:lnTo>
                    <a:pt x="30" y="8"/>
                  </a:lnTo>
                  <a:lnTo>
                    <a:pt x="51" y="0"/>
                  </a:lnTo>
                  <a:lnTo>
                    <a:pt x="43" y="32"/>
                  </a:lnTo>
                  <a:lnTo>
                    <a:pt x="59" y="28"/>
                  </a:lnTo>
                  <a:lnTo>
                    <a:pt x="54" y="47"/>
                  </a:lnTo>
                  <a:lnTo>
                    <a:pt x="59" y="66"/>
                  </a:lnTo>
                  <a:lnTo>
                    <a:pt x="45" y="61"/>
                  </a:lnTo>
                  <a:lnTo>
                    <a:pt x="51" y="95"/>
                  </a:lnTo>
                  <a:lnTo>
                    <a:pt x="30" y="87"/>
                  </a:lnTo>
                  <a:lnTo>
                    <a:pt x="9" y="95"/>
                  </a:lnTo>
                  <a:lnTo>
                    <a:pt x="17" y="61"/>
                  </a:lnTo>
                  <a:lnTo>
                    <a:pt x="0" y="66"/>
                  </a:lnTo>
                  <a:lnTo>
                    <a:pt x="5" y="47"/>
                  </a:lnTo>
                  <a:lnTo>
                    <a:pt x="0" y="29"/>
                  </a:lnTo>
                  <a:lnTo>
                    <a:pt x="17" y="32"/>
                  </a:lnTo>
                  <a:lnTo>
                    <a:pt x="9" y="0"/>
                  </a:lnTo>
                  <a:close/>
                  <a:moveTo>
                    <a:pt x="40" y="57"/>
                  </a:moveTo>
                  <a:cubicBezTo>
                    <a:pt x="45" y="57"/>
                    <a:pt x="46" y="50"/>
                    <a:pt x="46" y="45"/>
                  </a:cubicBezTo>
                  <a:cubicBezTo>
                    <a:pt x="46" y="32"/>
                    <a:pt x="35" y="45"/>
                    <a:pt x="30" y="32"/>
                  </a:cubicBezTo>
                  <a:cubicBezTo>
                    <a:pt x="26" y="43"/>
                    <a:pt x="16" y="33"/>
                    <a:pt x="16" y="44"/>
                  </a:cubicBezTo>
                  <a:cubicBezTo>
                    <a:pt x="16" y="52"/>
                    <a:pt x="16" y="57"/>
                    <a:pt x="23" y="57"/>
                  </a:cubicBezTo>
                  <a:lnTo>
                    <a:pt x="40" y="57"/>
                  </a:lnTo>
                  <a:close/>
                  <a:moveTo>
                    <a:pt x="19" y="45"/>
                  </a:moveTo>
                  <a:cubicBezTo>
                    <a:pt x="19" y="50"/>
                    <a:pt x="26" y="47"/>
                    <a:pt x="31" y="47"/>
                  </a:cubicBezTo>
                  <a:cubicBezTo>
                    <a:pt x="36" y="47"/>
                    <a:pt x="42" y="50"/>
                    <a:pt x="42" y="45"/>
                  </a:cubicBezTo>
                  <a:cubicBezTo>
                    <a:pt x="42" y="38"/>
                    <a:pt x="36" y="41"/>
                    <a:pt x="31" y="41"/>
                  </a:cubicBezTo>
                  <a:cubicBezTo>
                    <a:pt x="26" y="41"/>
                    <a:pt x="19" y="38"/>
                    <a:pt x="19" y="45"/>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21" name="Freeform 175"/>
            <p:cNvSpPr>
              <a:spLocks/>
            </p:cNvSpPr>
            <p:nvPr userDrawn="1"/>
          </p:nvSpPr>
          <p:spPr bwMode="auto">
            <a:xfrm>
              <a:off x="4562475" y="1060450"/>
              <a:ext cx="11113" cy="11113"/>
            </a:xfrm>
            <a:custGeom>
              <a:avLst/>
              <a:gdLst>
                <a:gd name="T0" fmla="*/ 2 w 7"/>
                <a:gd name="T1" fmla="*/ 7 h 7"/>
                <a:gd name="T2" fmla="*/ 2 w 7"/>
                <a:gd name="T3" fmla="*/ 5 h 7"/>
                <a:gd name="T4" fmla="*/ 0 w 7"/>
                <a:gd name="T5" fmla="*/ 5 h 7"/>
                <a:gd name="T6" fmla="*/ 2 w 7"/>
                <a:gd name="T7" fmla="*/ 4 h 7"/>
                <a:gd name="T8" fmla="*/ 1 w 7"/>
                <a:gd name="T9" fmla="*/ 2 h 7"/>
                <a:gd name="T10" fmla="*/ 3 w 7"/>
                <a:gd name="T11" fmla="*/ 2 h 7"/>
                <a:gd name="T12" fmla="*/ 4 w 7"/>
                <a:gd name="T13" fmla="*/ 0 h 7"/>
                <a:gd name="T14" fmla="*/ 5 w 7"/>
                <a:gd name="T15" fmla="*/ 2 h 7"/>
                <a:gd name="T16" fmla="*/ 7 w 7"/>
                <a:gd name="T17" fmla="*/ 2 h 7"/>
                <a:gd name="T18" fmla="*/ 6 w 7"/>
                <a:gd name="T19" fmla="*/ 4 h 7"/>
                <a:gd name="T20" fmla="*/ 7 w 7"/>
                <a:gd name="T21" fmla="*/ 5 h 7"/>
                <a:gd name="T22" fmla="*/ 5 w 7"/>
                <a:gd name="T23" fmla="*/ 5 h 7"/>
                <a:gd name="T24" fmla="*/ 5 w 7"/>
                <a:gd name="T25" fmla="*/ 7 h 7"/>
                <a:gd name="T26" fmla="*/ 4 w 7"/>
                <a:gd name="T27" fmla="*/ 6 h 7"/>
                <a:gd name="T28" fmla="*/ 2 w 7"/>
                <a:gd name="T2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7">
                  <a:moveTo>
                    <a:pt x="2" y="7"/>
                  </a:moveTo>
                  <a:lnTo>
                    <a:pt x="2" y="5"/>
                  </a:lnTo>
                  <a:lnTo>
                    <a:pt x="0" y="5"/>
                  </a:lnTo>
                  <a:lnTo>
                    <a:pt x="2" y="4"/>
                  </a:lnTo>
                  <a:lnTo>
                    <a:pt x="1" y="2"/>
                  </a:lnTo>
                  <a:lnTo>
                    <a:pt x="3" y="2"/>
                  </a:lnTo>
                  <a:lnTo>
                    <a:pt x="4" y="0"/>
                  </a:lnTo>
                  <a:lnTo>
                    <a:pt x="5" y="2"/>
                  </a:lnTo>
                  <a:lnTo>
                    <a:pt x="7" y="2"/>
                  </a:lnTo>
                  <a:lnTo>
                    <a:pt x="6" y="4"/>
                  </a:lnTo>
                  <a:lnTo>
                    <a:pt x="7" y="5"/>
                  </a:lnTo>
                  <a:lnTo>
                    <a:pt x="5" y="5"/>
                  </a:lnTo>
                  <a:lnTo>
                    <a:pt x="5" y="7"/>
                  </a:lnTo>
                  <a:lnTo>
                    <a:pt x="4" y="6"/>
                  </a:lnTo>
                  <a:lnTo>
                    <a:pt x="2" y="7"/>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22" name="Freeform 176"/>
            <p:cNvSpPr>
              <a:spLocks/>
            </p:cNvSpPr>
            <p:nvPr userDrawn="1"/>
          </p:nvSpPr>
          <p:spPr bwMode="auto">
            <a:xfrm>
              <a:off x="4549775" y="1077913"/>
              <a:ext cx="11113" cy="11113"/>
            </a:xfrm>
            <a:custGeom>
              <a:avLst/>
              <a:gdLst>
                <a:gd name="T0" fmla="*/ 2 w 7"/>
                <a:gd name="T1" fmla="*/ 7 h 7"/>
                <a:gd name="T2" fmla="*/ 2 w 7"/>
                <a:gd name="T3" fmla="*/ 5 h 7"/>
                <a:gd name="T4" fmla="*/ 0 w 7"/>
                <a:gd name="T5" fmla="*/ 5 h 7"/>
                <a:gd name="T6" fmla="*/ 1 w 7"/>
                <a:gd name="T7" fmla="*/ 3 h 7"/>
                <a:gd name="T8" fmla="*/ 1 w 7"/>
                <a:gd name="T9" fmla="*/ 2 h 7"/>
                <a:gd name="T10" fmla="*/ 2 w 7"/>
                <a:gd name="T11" fmla="*/ 2 h 7"/>
                <a:gd name="T12" fmla="*/ 3 w 7"/>
                <a:gd name="T13" fmla="*/ 0 h 7"/>
                <a:gd name="T14" fmla="*/ 5 w 7"/>
                <a:gd name="T15" fmla="*/ 2 h 7"/>
                <a:gd name="T16" fmla="*/ 6 w 7"/>
                <a:gd name="T17" fmla="*/ 2 h 7"/>
                <a:gd name="T18" fmla="*/ 6 w 7"/>
                <a:gd name="T19" fmla="*/ 3 h 7"/>
                <a:gd name="T20" fmla="*/ 7 w 7"/>
                <a:gd name="T21" fmla="*/ 5 h 7"/>
                <a:gd name="T22" fmla="*/ 5 w 7"/>
                <a:gd name="T23" fmla="*/ 5 h 7"/>
                <a:gd name="T24" fmla="*/ 5 w 7"/>
                <a:gd name="T25" fmla="*/ 7 h 7"/>
                <a:gd name="T26" fmla="*/ 3 w 7"/>
                <a:gd name="T27" fmla="*/ 6 h 7"/>
                <a:gd name="T28" fmla="*/ 2 w 7"/>
                <a:gd name="T2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7">
                  <a:moveTo>
                    <a:pt x="2" y="7"/>
                  </a:moveTo>
                  <a:lnTo>
                    <a:pt x="2" y="5"/>
                  </a:lnTo>
                  <a:lnTo>
                    <a:pt x="0" y="5"/>
                  </a:lnTo>
                  <a:lnTo>
                    <a:pt x="1" y="3"/>
                  </a:lnTo>
                  <a:lnTo>
                    <a:pt x="1" y="2"/>
                  </a:lnTo>
                  <a:lnTo>
                    <a:pt x="2" y="2"/>
                  </a:lnTo>
                  <a:lnTo>
                    <a:pt x="3" y="0"/>
                  </a:lnTo>
                  <a:lnTo>
                    <a:pt x="5" y="2"/>
                  </a:lnTo>
                  <a:lnTo>
                    <a:pt x="6" y="2"/>
                  </a:lnTo>
                  <a:lnTo>
                    <a:pt x="6" y="3"/>
                  </a:lnTo>
                  <a:lnTo>
                    <a:pt x="7" y="5"/>
                  </a:lnTo>
                  <a:lnTo>
                    <a:pt x="5" y="5"/>
                  </a:lnTo>
                  <a:lnTo>
                    <a:pt x="5" y="7"/>
                  </a:lnTo>
                  <a:lnTo>
                    <a:pt x="3" y="6"/>
                  </a:lnTo>
                  <a:lnTo>
                    <a:pt x="2" y="7"/>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23" name="Freeform 177"/>
            <p:cNvSpPr>
              <a:spLocks/>
            </p:cNvSpPr>
            <p:nvPr userDrawn="1"/>
          </p:nvSpPr>
          <p:spPr bwMode="auto">
            <a:xfrm>
              <a:off x="4572000" y="1076325"/>
              <a:ext cx="11113" cy="11113"/>
            </a:xfrm>
            <a:custGeom>
              <a:avLst/>
              <a:gdLst>
                <a:gd name="T0" fmla="*/ 2 w 7"/>
                <a:gd name="T1" fmla="*/ 7 h 7"/>
                <a:gd name="T2" fmla="*/ 2 w 7"/>
                <a:gd name="T3" fmla="*/ 5 h 7"/>
                <a:gd name="T4" fmla="*/ 0 w 7"/>
                <a:gd name="T5" fmla="*/ 4 h 7"/>
                <a:gd name="T6" fmla="*/ 1 w 7"/>
                <a:gd name="T7" fmla="*/ 3 h 7"/>
                <a:gd name="T8" fmla="*/ 1 w 7"/>
                <a:gd name="T9" fmla="*/ 1 h 7"/>
                <a:gd name="T10" fmla="*/ 2 w 7"/>
                <a:gd name="T11" fmla="*/ 2 h 7"/>
                <a:gd name="T12" fmla="*/ 4 w 7"/>
                <a:gd name="T13" fmla="*/ 0 h 7"/>
                <a:gd name="T14" fmla="*/ 5 w 7"/>
                <a:gd name="T15" fmla="*/ 2 h 7"/>
                <a:gd name="T16" fmla="*/ 7 w 7"/>
                <a:gd name="T17" fmla="*/ 1 h 7"/>
                <a:gd name="T18" fmla="*/ 6 w 7"/>
                <a:gd name="T19" fmla="*/ 3 h 7"/>
                <a:gd name="T20" fmla="*/ 7 w 7"/>
                <a:gd name="T21" fmla="*/ 4 h 7"/>
                <a:gd name="T22" fmla="*/ 5 w 7"/>
                <a:gd name="T23" fmla="*/ 5 h 7"/>
                <a:gd name="T24" fmla="*/ 5 w 7"/>
                <a:gd name="T25" fmla="*/ 7 h 7"/>
                <a:gd name="T26" fmla="*/ 4 w 7"/>
                <a:gd name="T27" fmla="*/ 6 h 7"/>
                <a:gd name="T28" fmla="*/ 2 w 7"/>
                <a:gd name="T2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7">
                  <a:moveTo>
                    <a:pt x="2" y="7"/>
                  </a:moveTo>
                  <a:lnTo>
                    <a:pt x="2" y="5"/>
                  </a:lnTo>
                  <a:lnTo>
                    <a:pt x="0" y="4"/>
                  </a:lnTo>
                  <a:lnTo>
                    <a:pt x="1" y="3"/>
                  </a:lnTo>
                  <a:lnTo>
                    <a:pt x="1" y="1"/>
                  </a:lnTo>
                  <a:lnTo>
                    <a:pt x="2" y="2"/>
                  </a:lnTo>
                  <a:lnTo>
                    <a:pt x="4" y="0"/>
                  </a:lnTo>
                  <a:lnTo>
                    <a:pt x="5" y="2"/>
                  </a:lnTo>
                  <a:lnTo>
                    <a:pt x="7" y="1"/>
                  </a:lnTo>
                  <a:lnTo>
                    <a:pt x="6" y="3"/>
                  </a:lnTo>
                  <a:lnTo>
                    <a:pt x="7" y="4"/>
                  </a:lnTo>
                  <a:lnTo>
                    <a:pt x="5" y="5"/>
                  </a:lnTo>
                  <a:lnTo>
                    <a:pt x="5" y="7"/>
                  </a:lnTo>
                  <a:lnTo>
                    <a:pt x="4" y="6"/>
                  </a:lnTo>
                  <a:lnTo>
                    <a:pt x="2" y="7"/>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24" name="Freeform 178"/>
            <p:cNvSpPr>
              <a:spLocks/>
            </p:cNvSpPr>
            <p:nvPr userDrawn="1"/>
          </p:nvSpPr>
          <p:spPr bwMode="auto">
            <a:xfrm>
              <a:off x="4576763" y="1093788"/>
              <a:ext cx="4763" cy="6350"/>
            </a:xfrm>
            <a:custGeom>
              <a:avLst/>
              <a:gdLst>
                <a:gd name="T0" fmla="*/ 1 w 3"/>
                <a:gd name="T1" fmla="*/ 4 h 4"/>
                <a:gd name="T2" fmla="*/ 1 w 3"/>
                <a:gd name="T3" fmla="*/ 3 h 4"/>
                <a:gd name="T4" fmla="*/ 0 w 3"/>
                <a:gd name="T5" fmla="*/ 2 h 4"/>
                <a:gd name="T6" fmla="*/ 0 w 3"/>
                <a:gd name="T7" fmla="*/ 2 h 4"/>
                <a:gd name="T8" fmla="*/ 0 w 3"/>
                <a:gd name="T9" fmla="*/ 1 h 4"/>
                <a:gd name="T10" fmla="*/ 1 w 3"/>
                <a:gd name="T11" fmla="*/ 1 h 4"/>
                <a:gd name="T12" fmla="*/ 1 w 3"/>
                <a:gd name="T13" fmla="*/ 0 h 4"/>
                <a:gd name="T14" fmla="*/ 2 w 3"/>
                <a:gd name="T15" fmla="*/ 1 h 4"/>
                <a:gd name="T16" fmla="*/ 3 w 3"/>
                <a:gd name="T17" fmla="*/ 1 h 4"/>
                <a:gd name="T18" fmla="*/ 3 w 3"/>
                <a:gd name="T19" fmla="*/ 2 h 4"/>
                <a:gd name="T20" fmla="*/ 3 w 3"/>
                <a:gd name="T21" fmla="*/ 2 h 4"/>
                <a:gd name="T22" fmla="*/ 2 w 3"/>
                <a:gd name="T23" fmla="*/ 3 h 4"/>
                <a:gd name="T24" fmla="*/ 2 w 3"/>
                <a:gd name="T25" fmla="*/ 4 h 4"/>
                <a:gd name="T26" fmla="*/ 1 w 3"/>
                <a:gd name="T27" fmla="*/ 3 h 4"/>
                <a:gd name="T28" fmla="*/ 1 w 3"/>
                <a:gd name="T2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4">
                  <a:moveTo>
                    <a:pt x="1" y="4"/>
                  </a:moveTo>
                  <a:lnTo>
                    <a:pt x="1" y="3"/>
                  </a:lnTo>
                  <a:lnTo>
                    <a:pt x="0" y="2"/>
                  </a:lnTo>
                  <a:lnTo>
                    <a:pt x="0" y="2"/>
                  </a:lnTo>
                  <a:lnTo>
                    <a:pt x="0" y="1"/>
                  </a:lnTo>
                  <a:lnTo>
                    <a:pt x="1" y="1"/>
                  </a:lnTo>
                  <a:lnTo>
                    <a:pt x="1" y="0"/>
                  </a:lnTo>
                  <a:lnTo>
                    <a:pt x="2" y="1"/>
                  </a:lnTo>
                  <a:lnTo>
                    <a:pt x="3" y="1"/>
                  </a:lnTo>
                  <a:lnTo>
                    <a:pt x="3" y="2"/>
                  </a:lnTo>
                  <a:lnTo>
                    <a:pt x="3" y="2"/>
                  </a:lnTo>
                  <a:lnTo>
                    <a:pt x="2" y="3"/>
                  </a:lnTo>
                  <a:lnTo>
                    <a:pt x="2" y="4"/>
                  </a:lnTo>
                  <a:lnTo>
                    <a:pt x="1" y="3"/>
                  </a:lnTo>
                  <a:lnTo>
                    <a:pt x="1" y="4"/>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25" name="Freeform 179"/>
            <p:cNvSpPr>
              <a:spLocks/>
            </p:cNvSpPr>
            <p:nvPr userDrawn="1"/>
          </p:nvSpPr>
          <p:spPr bwMode="auto">
            <a:xfrm>
              <a:off x="4551363" y="1095375"/>
              <a:ext cx="19050" cy="19050"/>
            </a:xfrm>
            <a:custGeom>
              <a:avLst/>
              <a:gdLst>
                <a:gd name="T0" fmla="*/ 3 w 12"/>
                <a:gd name="T1" fmla="*/ 12 h 12"/>
                <a:gd name="T2" fmla="*/ 3 w 12"/>
                <a:gd name="T3" fmla="*/ 8 h 12"/>
                <a:gd name="T4" fmla="*/ 0 w 12"/>
                <a:gd name="T5" fmla="*/ 8 h 12"/>
                <a:gd name="T6" fmla="*/ 3 w 12"/>
                <a:gd name="T7" fmla="*/ 5 h 12"/>
                <a:gd name="T8" fmla="*/ 1 w 12"/>
                <a:gd name="T9" fmla="*/ 3 h 12"/>
                <a:gd name="T10" fmla="*/ 4 w 12"/>
                <a:gd name="T11" fmla="*/ 3 h 12"/>
                <a:gd name="T12" fmla="*/ 6 w 12"/>
                <a:gd name="T13" fmla="*/ 0 h 12"/>
                <a:gd name="T14" fmla="*/ 8 w 12"/>
                <a:gd name="T15" fmla="*/ 3 h 12"/>
                <a:gd name="T16" fmla="*/ 11 w 12"/>
                <a:gd name="T17" fmla="*/ 3 h 12"/>
                <a:gd name="T18" fmla="*/ 10 w 12"/>
                <a:gd name="T19" fmla="*/ 5 h 12"/>
                <a:gd name="T20" fmla="*/ 12 w 12"/>
                <a:gd name="T21" fmla="*/ 8 h 12"/>
                <a:gd name="T22" fmla="*/ 9 w 12"/>
                <a:gd name="T23" fmla="*/ 8 h 12"/>
                <a:gd name="T24" fmla="*/ 9 w 12"/>
                <a:gd name="T25" fmla="*/ 12 h 12"/>
                <a:gd name="T26" fmla="*/ 6 w 12"/>
                <a:gd name="T27" fmla="*/ 10 h 12"/>
                <a:gd name="T28" fmla="*/ 3 w 12"/>
                <a:gd name="T29"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 h="12">
                  <a:moveTo>
                    <a:pt x="3" y="12"/>
                  </a:moveTo>
                  <a:lnTo>
                    <a:pt x="3" y="8"/>
                  </a:lnTo>
                  <a:lnTo>
                    <a:pt x="0" y="8"/>
                  </a:lnTo>
                  <a:lnTo>
                    <a:pt x="3" y="5"/>
                  </a:lnTo>
                  <a:lnTo>
                    <a:pt x="1" y="3"/>
                  </a:lnTo>
                  <a:lnTo>
                    <a:pt x="4" y="3"/>
                  </a:lnTo>
                  <a:lnTo>
                    <a:pt x="6" y="0"/>
                  </a:lnTo>
                  <a:lnTo>
                    <a:pt x="8" y="3"/>
                  </a:lnTo>
                  <a:lnTo>
                    <a:pt x="11" y="3"/>
                  </a:lnTo>
                  <a:lnTo>
                    <a:pt x="10" y="5"/>
                  </a:lnTo>
                  <a:lnTo>
                    <a:pt x="12" y="8"/>
                  </a:lnTo>
                  <a:lnTo>
                    <a:pt x="9" y="8"/>
                  </a:lnTo>
                  <a:lnTo>
                    <a:pt x="9" y="12"/>
                  </a:lnTo>
                  <a:lnTo>
                    <a:pt x="6" y="10"/>
                  </a:lnTo>
                  <a:lnTo>
                    <a:pt x="3" y="1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26" name="Freeform 180"/>
            <p:cNvSpPr>
              <a:spLocks/>
            </p:cNvSpPr>
            <p:nvPr userDrawn="1"/>
          </p:nvSpPr>
          <p:spPr bwMode="auto">
            <a:xfrm>
              <a:off x="4521200" y="830263"/>
              <a:ext cx="92075" cy="90488"/>
            </a:xfrm>
            <a:custGeom>
              <a:avLst/>
              <a:gdLst>
                <a:gd name="T0" fmla="*/ 29 w 58"/>
                <a:gd name="T1" fmla="*/ 0 h 57"/>
                <a:gd name="T2" fmla="*/ 36 w 58"/>
                <a:gd name="T3" fmla="*/ 16 h 57"/>
                <a:gd name="T4" fmla="*/ 53 w 58"/>
                <a:gd name="T5" fmla="*/ 11 h 57"/>
                <a:gd name="T6" fmla="*/ 44 w 58"/>
                <a:gd name="T7" fmla="*/ 26 h 57"/>
                <a:gd name="T8" fmla="*/ 58 w 58"/>
                <a:gd name="T9" fmla="*/ 37 h 57"/>
                <a:gd name="T10" fmla="*/ 41 w 58"/>
                <a:gd name="T11" fmla="*/ 39 h 57"/>
                <a:gd name="T12" fmla="*/ 42 w 58"/>
                <a:gd name="T13" fmla="*/ 57 h 57"/>
                <a:gd name="T14" fmla="*/ 29 w 58"/>
                <a:gd name="T15" fmla="*/ 45 h 57"/>
                <a:gd name="T16" fmla="*/ 16 w 58"/>
                <a:gd name="T17" fmla="*/ 57 h 57"/>
                <a:gd name="T18" fmla="*/ 17 w 58"/>
                <a:gd name="T19" fmla="*/ 39 h 57"/>
                <a:gd name="T20" fmla="*/ 0 w 58"/>
                <a:gd name="T21" fmla="*/ 37 h 57"/>
                <a:gd name="T22" fmla="*/ 14 w 58"/>
                <a:gd name="T23" fmla="*/ 26 h 57"/>
                <a:gd name="T24" fmla="*/ 6 w 58"/>
                <a:gd name="T25" fmla="*/ 11 h 57"/>
                <a:gd name="T26" fmla="*/ 22 w 58"/>
                <a:gd name="T27" fmla="*/ 16 h 57"/>
                <a:gd name="T28" fmla="*/ 29 w 58"/>
                <a:gd name="T29"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8" h="57">
                  <a:moveTo>
                    <a:pt x="29" y="0"/>
                  </a:moveTo>
                  <a:lnTo>
                    <a:pt x="36" y="16"/>
                  </a:lnTo>
                  <a:lnTo>
                    <a:pt x="53" y="11"/>
                  </a:lnTo>
                  <a:lnTo>
                    <a:pt x="44" y="26"/>
                  </a:lnTo>
                  <a:lnTo>
                    <a:pt x="58" y="37"/>
                  </a:lnTo>
                  <a:lnTo>
                    <a:pt x="41" y="39"/>
                  </a:lnTo>
                  <a:lnTo>
                    <a:pt x="42" y="57"/>
                  </a:lnTo>
                  <a:lnTo>
                    <a:pt x="29" y="45"/>
                  </a:lnTo>
                  <a:lnTo>
                    <a:pt x="16" y="57"/>
                  </a:lnTo>
                  <a:lnTo>
                    <a:pt x="17" y="39"/>
                  </a:lnTo>
                  <a:lnTo>
                    <a:pt x="0" y="37"/>
                  </a:lnTo>
                  <a:lnTo>
                    <a:pt x="14" y="26"/>
                  </a:lnTo>
                  <a:lnTo>
                    <a:pt x="6" y="11"/>
                  </a:lnTo>
                  <a:lnTo>
                    <a:pt x="22" y="16"/>
                  </a:lnTo>
                  <a:lnTo>
                    <a:pt x="29" y="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27" name="Freeform 181"/>
            <p:cNvSpPr>
              <a:spLocks/>
            </p:cNvSpPr>
            <p:nvPr userDrawn="1"/>
          </p:nvSpPr>
          <p:spPr bwMode="auto">
            <a:xfrm>
              <a:off x="4429125" y="1409700"/>
              <a:ext cx="42863" cy="42863"/>
            </a:xfrm>
            <a:custGeom>
              <a:avLst/>
              <a:gdLst>
                <a:gd name="T0" fmla="*/ 52 w 53"/>
                <a:gd name="T1" fmla="*/ 2 h 52"/>
                <a:gd name="T2" fmla="*/ 47 w 53"/>
                <a:gd name="T3" fmla="*/ 9 h 52"/>
                <a:gd name="T4" fmla="*/ 52 w 53"/>
                <a:gd name="T5" fmla="*/ 29 h 52"/>
                <a:gd name="T6" fmla="*/ 51 w 53"/>
                <a:gd name="T7" fmla="*/ 42 h 52"/>
                <a:gd name="T8" fmla="*/ 37 w 53"/>
                <a:gd name="T9" fmla="*/ 50 h 52"/>
                <a:gd name="T10" fmla="*/ 21 w 53"/>
                <a:gd name="T11" fmla="*/ 50 h 52"/>
                <a:gd name="T12" fmla="*/ 13 w 53"/>
                <a:gd name="T13" fmla="*/ 40 h 52"/>
                <a:gd name="T14" fmla="*/ 8 w 53"/>
                <a:gd name="T15" fmla="*/ 19 h 52"/>
                <a:gd name="T16" fmla="*/ 1 w 53"/>
                <a:gd name="T17" fmla="*/ 14 h 52"/>
                <a:gd name="T18" fmla="*/ 0 w 53"/>
                <a:gd name="T19" fmla="*/ 13 h 52"/>
                <a:gd name="T20" fmla="*/ 26 w 53"/>
                <a:gd name="T21" fmla="*/ 7 h 52"/>
                <a:gd name="T22" fmla="*/ 26 w 53"/>
                <a:gd name="T23" fmla="*/ 8 h 52"/>
                <a:gd name="T24" fmla="*/ 20 w 53"/>
                <a:gd name="T25" fmla="*/ 16 h 52"/>
                <a:gd name="T26" fmla="*/ 25 w 53"/>
                <a:gd name="T27" fmla="*/ 37 h 52"/>
                <a:gd name="T28" fmla="*/ 39 w 53"/>
                <a:gd name="T29" fmla="*/ 46 h 52"/>
                <a:gd name="T30" fmla="*/ 49 w 53"/>
                <a:gd name="T31" fmla="*/ 29 h 52"/>
                <a:gd name="T32" fmla="*/ 44 w 53"/>
                <a:gd name="T33" fmla="*/ 10 h 52"/>
                <a:gd name="T34" fmla="*/ 35 w 53"/>
                <a:gd name="T35" fmla="*/ 6 h 52"/>
                <a:gd name="T36" fmla="*/ 35 w 53"/>
                <a:gd name="T37" fmla="*/ 4 h 52"/>
                <a:gd name="T38" fmla="*/ 52 w 53"/>
                <a:gd name="T39" fmla="*/ 0 h 52"/>
                <a:gd name="T40" fmla="*/ 52 w 53"/>
                <a:gd name="T41" fmla="*/ 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3" h="52">
                  <a:moveTo>
                    <a:pt x="52" y="2"/>
                  </a:moveTo>
                  <a:cubicBezTo>
                    <a:pt x="48" y="3"/>
                    <a:pt x="46" y="5"/>
                    <a:pt x="47" y="9"/>
                  </a:cubicBezTo>
                  <a:lnTo>
                    <a:pt x="52" y="29"/>
                  </a:lnTo>
                  <a:cubicBezTo>
                    <a:pt x="53" y="32"/>
                    <a:pt x="53" y="38"/>
                    <a:pt x="51" y="42"/>
                  </a:cubicBezTo>
                  <a:cubicBezTo>
                    <a:pt x="48" y="46"/>
                    <a:pt x="42" y="49"/>
                    <a:pt x="37" y="50"/>
                  </a:cubicBezTo>
                  <a:cubicBezTo>
                    <a:pt x="34" y="51"/>
                    <a:pt x="27" y="52"/>
                    <a:pt x="21" y="50"/>
                  </a:cubicBezTo>
                  <a:cubicBezTo>
                    <a:pt x="17" y="48"/>
                    <a:pt x="15" y="46"/>
                    <a:pt x="13" y="40"/>
                  </a:cubicBezTo>
                  <a:lnTo>
                    <a:pt x="8" y="19"/>
                  </a:lnTo>
                  <a:cubicBezTo>
                    <a:pt x="7" y="13"/>
                    <a:pt x="5" y="14"/>
                    <a:pt x="1" y="14"/>
                  </a:cubicBezTo>
                  <a:lnTo>
                    <a:pt x="0" y="13"/>
                  </a:lnTo>
                  <a:lnTo>
                    <a:pt x="26" y="7"/>
                  </a:lnTo>
                  <a:lnTo>
                    <a:pt x="26" y="8"/>
                  </a:lnTo>
                  <a:cubicBezTo>
                    <a:pt x="21" y="10"/>
                    <a:pt x="19" y="10"/>
                    <a:pt x="20" y="16"/>
                  </a:cubicBezTo>
                  <a:lnTo>
                    <a:pt x="25" y="37"/>
                  </a:lnTo>
                  <a:cubicBezTo>
                    <a:pt x="26" y="40"/>
                    <a:pt x="28" y="49"/>
                    <a:pt x="39" y="46"/>
                  </a:cubicBezTo>
                  <a:cubicBezTo>
                    <a:pt x="52" y="43"/>
                    <a:pt x="50" y="34"/>
                    <a:pt x="49" y="29"/>
                  </a:cubicBezTo>
                  <a:lnTo>
                    <a:pt x="44" y="10"/>
                  </a:lnTo>
                  <a:cubicBezTo>
                    <a:pt x="43" y="6"/>
                    <a:pt x="42" y="5"/>
                    <a:pt x="35" y="6"/>
                  </a:cubicBezTo>
                  <a:lnTo>
                    <a:pt x="35" y="4"/>
                  </a:lnTo>
                  <a:lnTo>
                    <a:pt x="52" y="0"/>
                  </a:lnTo>
                  <a:lnTo>
                    <a:pt x="52" y="2"/>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28" name="Freeform 182"/>
            <p:cNvSpPr>
              <a:spLocks/>
            </p:cNvSpPr>
            <p:nvPr userDrawn="1"/>
          </p:nvSpPr>
          <p:spPr bwMode="auto">
            <a:xfrm>
              <a:off x="4475163" y="1403350"/>
              <a:ext cx="33338" cy="42863"/>
            </a:xfrm>
            <a:custGeom>
              <a:avLst/>
              <a:gdLst>
                <a:gd name="T0" fmla="*/ 32 w 42"/>
                <a:gd name="T1" fmla="*/ 14 h 52"/>
                <a:gd name="T2" fmla="*/ 15 w 42"/>
                <a:gd name="T3" fmla="*/ 6 h 52"/>
                <a:gd name="T4" fmla="*/ 8 w 42"/>
                <a:gd name="T5" fmla="*/ 14 h 52"/>
                <a:gd name="T6" fmla="*/ 18 w 42"/>
                <a:gd name="T7" fmla="*/ 19 h 52"/>
                <a:gd name="T8" fmla="*/ 30 w 42"/>
                <a:gd name="T9" fmla="*/ 21 h 52"/>
                <a:gd name="T10" fmla="*/ 41 w 42"/>
                <a:gd name="T11" fmla="*/ 31 h 52"/>
                <a:gd name="T12" fmla="*/ 25 w 42"/>
                <a:gd name="T13" fmla="*/ 48 h 52"/>
                <a:gd name="T14" fmla="*/ 12 w 42"/>
                <a:gd name="T15" fmla="*/ 49 h 52"/>
                <a:gd name="T16" fmla="*/ 10 w 42"/>
                <a:gd name="T17" fmla="*/ 52 h 52"/>
                <a:gd name="T18" fmla="*/ 8 w 42"/>
                <a:gd name="T19" fmla="*/ 52 h 52"/>
                <a:gd name="T20" fmla="*/ 4 w 42"/>
                <a:gd name="T21" fmla="*/ 37 h 52"/>
                <a:gd name="T22" fmla="*/ 6 w 42"/>
                <a:gd name="T23" fmla="*/ 36 h 52"/>
                <a:gd name="T24" fmla="*/ 25 w 42"/>
                <a:gd name="T25" fmla="*/ 46 h 52"/>
                <a:gd name="T26" fmla="*/ 33 w 42"/>
                <a:gd name="T27" fmla="*/ 37 h 52"/>
                <a:gd name="T28" fmla="*/ 22 w 42"/>
                <a:gd name="T29" fmla="*/ 31 h 52"/>
                <a:gd name="T30" fmla="*/ 17 w 42"/>
                <a:gd name="T31" fmla="*/ 30 h 52"/>
                <a:gd name="T32" fmla="*/ 1 w 42"/>
                <a:gd name="T33" fmla="*/ 20 h 52"/>
                <a:gd name="T34" fmla="*/ 15 w 42"/>
                <a:gd name="T35" fmla="*/ 4 h 52"/>
                <a:gd name="T36" fmla="*/ 27 w 42"/>
                <a:gd name="T37" fmla="*/ 3 h 52"/>
                <a:gd name="T38" fmla="*/ 29 w 42"/>
                <a:gd name="T39" fmla="*/ 0 h 52"/>
                <a:gd name="T40" fmla="*/ 32 w 42"/>
                <a:gd name="T41" fmla="*/ 0 h 52"/>
                <a:gd name="T42" fmla="*/ 35 w 42"/>
                <a:gd name="T43" fmla="*/ 14 h 52"/>
                <a:gd name="T44" fmla="*/ 32 w 42"/>
                <a:gd name="T45" fmla="*/ 1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2" h="52">
                  <a:moveTo>
                    <a:pt x="32" y="14"/>
                  </a:moveTo>
                  <a:cubicBezTo>
                    <a:pt x="30" y="10"/>
                    <a:pt x="24" y="4"/>
                    <a:pt x="15" y="6"/>
                  </a:cubicBezTo>
                  <a:cubicBezTo>
                    <a:pt x="11" y="7"/>
                    <a:pt x="7" y="9"/>
                    <a:pt x="8" y="14"/>
                  </a:cubicBezTo>
                  <a:cubicBezTo>
                    <a:pt x="9" y="17"/>
                    <a:pt x="11" y="18"/>
                    <a:pt x="18" y="19"/>
                  </a:cubicBezTo>
                  <a:lnTo>
                    <a:pt x="30" y="21"/>
                  </a:lnTo>
                  <a:cubicBezTo>
                    <a:pt x="33" y="22"/>
                    <a:pt x="39" y="24"/>
                    <a:pt x="41" y="31"/>
                  </a:cubicBezTo>
                  <a:cubicBezTo>
                    <a:pt x="42" y="37"/>
                    <a:pt x="39" y="45"/>
                    <a:pt x="25" y="48"/>
                  </a:cubicBezTo>
                  <a:cubicBezTo>
                    <a:pt x="18" y="50"/>
                    <a:pt x="14" y="49"/>
                    <a:pt x="12" y="49"/>
                  </a:cubicBezTo>
                  <a:cubicBezTo>
                    <a:pt x="10" y="50"/>
                    <a:pt x="10" y="51"/>
                    <a:pt x="10" y="52"/>
                  </a:cubicBezTo>
                  <a:lnTo>
                    <a:pt x="8" y="52"/>
                  </a:lnTo>
                  <a:lnTo>
                    <a:pt x="4" y="37"/>
                  </a:lnTo>
                  <a:lnTo>
                    <a:pt x="6" y="36"/>
                  </a:lnTo>
                  <a:cubicBezTo>
                    <a:pt x="9" y="42"/>
                    <a:pt x="15" y="48"/>
                    <a:pt x="25" y="46"/>
                  </a:cubicBezTo>
                  <a:cubicBezTo>
                    <a:pt x="34" y="44"/>
                    <a:pt x="33" y="38"/>
                    <a:pt x="33" y="37"/>
                  </a:cubicBezTo>
                  <a:cubicBezTo>
                    <a:pt x="32" y="33"/>
                    <a:pt x="28" y="32"/>
                    <a:pt x="22" y="31"/>
                  </a:cubicBezTo>
                  <a:lnTo>
                    <a:pt x="17" y="30"/>
                  </a:lnTo>
                  <a:cubicBezTo>
                    <a:pt x="3" y="28"/>
                    <a:pt x="2" y="23"/>
                    <a:pt x="1" y="20"/>
                  </a:cubicBezTo>
                  <a:cubicBezTo>
                    <a:pt x="0" y="16"/>
                    <a:pt x="1" y="7"/>
                    <a:pt x="15" y="4"/>
                  </a:cubicBezTo>
                  <a:cubicBezTo>
                    <a:pt x="21" y="2"/>
                    <a:pt x="25" y="4"/>
                    <a:pt x="27" y="3"/>
                  </a:cubicBezTo>
                  <a:cubicBezTo>
                    <a:pt x="29" y="3"/>
                    <a:pt x="29" y="2"/>
                    <a:pt x="29" y="0"/>
                  </a:cubicBezTo>
                  <a:lnTo>
                    <a:pt x="32" y="0"/>
                  </a:lnTo>
                  <a:lnTo>
                    <a:pt x="35" y="14"/>
                  </a:lnTo>
                  <a:lnTo>
                    <a:pt x="32" y="14"/>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29" name="Freeform 183"/>
            <p:cNvSpPr>
              <a:spLocks/>
            </p:cNvSpPr>
            <p:nvPr userDrawn="1"/>
          </p:nvSpPr>
          <p:spPr bwMode="auto">
            <a:xfrm>
              <a:off x="4506913" y="1400175"/>
              <a:ext cx="38100" cy="38100"/>
            </a:xfrm>
            <a:custGeom>
              <a:avLst/>
              <a:gdLst>
                <a:gd name="T0" fmla="*/ 41 w 48"/>
                <a:gd name="T1" fmla="*/ 44 h 47"/>
                <a:gd name="T2" fmla="*/ 14 w 48"/>
                <a:gd name="T3" fmla="*/ 47 h 47"/>
                <a:gd name="T4" fmla="*/ 14 w 48"/>
                <a:gd name="T5" fmla="*/ 45 h 47"/>
                <a:gd name="T6" fmla="*/ 21 w 48"/>
                <a:gd name="T7" fmla="*/ 38 h 47"/>
                <a:gd name="T8" fmla="*/ 17 w 48"/>
                <a:gd name="T9" fmla="*/ 4 h 47"/>
                <a:gd name="T10" fmla="*/ 4 w 48"/>
                <a:gd name="T11" fmla="*/ 17 h 47"/>
                <a:gd name="T12" fmla="*/ 1 w 48"/>
                <a:gd name="T13" fmla="*/ 17 h 47"/>
                <a:gd name="T14" fmla="*/ 0 w 48"/>
                <a:gd name="T15" fmla="*/ 4 h 47"/>
                <a:gd name="T16" fmla="*/ 46 w 48"/>
                <a:gd name="T17" fmla="*/ 0 h 47"/>
                <a:gd name="T18" fmla="*/ 48 w 48"/>
                <a:gd name="T19" fmla="*/ 13 h 47"/>
                <a:gd name="T20" fmla="*/ 46 w 48"/>
                <a:gd name="T21" fmla="*/ 13 h 47"/>
                <a:gd name="T22" fmla="*/ 30 w 48"/>
                <a:gd name="T23" fmla="*/ 3 h 47"/>
                <a:gd name="T24" fmla="*/ 33 w 48"/>
                <a:gd name="T25" fmla="*/ 37 h 47"/>
                <a:gd name="T26" fmla="*/ 41 w 48"/>
                <a:gd name="T27" fmla="*/ 42 h 47"/>
                <a:gd name="T28" fmla="*/ 41 w 48"/>
                <a:gd name="T29" fmla="*/ 4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 h="47">
                  <a:moveTo>
                    <a:pt x="41" y="44"/>
                  </a:moveTo>
                  <a:lnTo>
                    <a:pt x="14" y="47"/>
                  </a:lnTo>
                  <a:lnTo>
                    <a:pt x="14" y="45"/>
                  </a:lnTo>
                  <a:cubicBezTo>
                    <a:pt x="19" y="44"/>
                    <a:pt x="21" y="44"/>
                    <a:pt x="21" y="38"/>
                  </a:cubicBezTo>
                  <a:lnTo>
                    <a:pt x="17" y="4"/>
                  </a:lnTo>
                  <a:cubicBezTo>
                    <a:pt x="12" y="5"/>
                    <a:pt x="4" y="6"/>
                    <a:pt x="4" y="17"/>
                  </a:cubicBezTo>
                  <a:lnTo>
                    <a:pt x="1" y="17"/>
                  </a:lnTo>
                  <a:lnTo>
                    <a:pt x="0" y="4"/>
                  </a:lnTo>
                  <a:lnTo>
                    <a:pt x="46" y="0"/>
                  </a:lnTo>
                  <a:lnTo>
                    <a:pt x="48" y="13"/>
                  </a:lnTo>
                  <a:lnTo>
                    <a:pt x="46" y="13"/>
                  </a:lnTo>
                  <a:cubicBezTo>
                    <a:pt x="43" y="3"/>
                    <a:pt x="35" y="3"/>
                    <a:pt x="30" y="3"/>
                  </a:cubicBezTo>
                  <a:lnTo>
                    <a:pt x="33" y="37"/>
                  </a:lnTo>
                  <a:cubicBezTo>
                    <a:pt x="34" y="43"/>
                    <a:pt x="35" y="43"/>
                    <a:pt x="41" y="42"/>
                  </a:cubicBezTo>
                  <a:lnTo>
                    <a:pt x="41" y="44"/>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30" name="Freeform 184"/>
            <p:cNvSpPr>
              <a:spLocks noEditPoints="1"/>
            </p:cNvSpPr>
            <p:nvPr userDrawn="1"/>
          </p:nvSpPr>
          <p:spPr bwMode="auto">
            <a:xfrm>
              <a:off x="4548188" y="1398588"/>
              <a:ext cx="42863" cy="36513"/>
            </a:xfrm>
            <a:custGeom>
              <a:avLst/>
              <a:gdLst>
                <a:gd name="T0" fmla="*/ 53 w 53"/>
                <a:gd name="T1" fmla="*/ 45 h 45"/>
                <a:gd name="T2" fmla="*/ 37 w 53"/>
                <a:gd name="T3" fmla="*/ 45 h 45"/>
                <a:gd name="T4" fmla="*/ 22 w 53"/>
                <a:gd name="T5" fmla="*/ 24 h 45"/>
                <a:gd name="T6" fmla="*/ 20 w 53"/>
                <a:gd name="T7" fmla="*/ 24 h 45"/>
                <a:gd name="T8" fmla="*/ 20 w 53"/>
                <a:gd name="T9" fmla="*/ 37 h 45"/>
                <a:gd name="T10" fmla="*/ 26 w 53"/>
                <a:gd name="T11" fmla="*/ 43 h 45"/>
                <a:gd name="T12" fmla="*/ 26 w 53"/>
                <a:gd name="T13" fmla="*/ 44 h 45"/>
                <a:gd name="T14" fmla="*/ 0 w 53"/>
                <a:gd name="T15" fmla="*/ 44 h 45"/>
                <a:gd name="T16" fmla="*/ 0 w 53"/>
                <a:gd name="T17" fmla="*/ 42 h 45"/>
                <a:gd name="T18" fmla="*/ 7 w 53"/>
                <a:gd name="T19" fmla="*/ 37 h 45"/>
                <a:gd name="T20" fmla="*/ 8 w 53"/>
                <a:gd name="T21" fmla="*/ 8 h 45"/>
                <a:gd name="T22" fmla="*/ 1 w 53"/>
                <a:gd name="T23" fmla="*/ 2 h 45"/>
                <a:gd name="T24" fmla="*/ 1 w 53"/>
                <a:gd name="T25" fmla="*/ 0 h 45"/>
                <a:gd name="T26" fmla="*/ 26 w 53"/>
                <a:gd name="T27" fmla="*/ 1 h 45"/>
                <a:gd name="T28" fmla="*/ 47 w 53"/>
                <a:gd name="T29" fmla="*/ 13 h 45"/>
                <a:gd name="T30" fmla="*/ 35 w 53"/>
                <a:gd name="T31" fmla="*/ 23 h 45"/>
                <a:gd name="T32" fmla="*/ 50 w 53"/>
                <a:gd name="T33" fmla="*/ 42 h 45"/>
                <a:gd name="T34" fmla="*/ 53 w 53"/>
                <a:gd name="T35" fmla="*/ 43 h 45"/>
                <a:gd name="T36" fmla="*/ 53 w 53"/>
                <a:gd name="T37" fmla="*/ 45 h 45"/>
                <a:gd name="T38" fmla="*/ 20 w 53"/>
                <a:gd name="T39" fmla="*/ 22 h 45"/>
                <a:gd name="T40" fmla="*/ 34 w 53"/>
                <a:gd name="T41" fmla="*/ 12 h 45"/>
                <a:gd name="T42" fmla="*/ 25 w 53"/>
                <a:gd name="T43" fmla="*/ 3 h 45"/>
                <a:gd name="T44" fmla="*/ 20 w 53"/>
                <a:gd name="T45" fmla="*/ 6 h 45"/>
                <a:gd name="T46" fmla="*/ 20 w 53"/>
                <a:gd name="T47" fmla="*/ 2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3" h="45">
                  <a:moveTo>
                    <a:pt x="53" y="45"/>
                  </a:moveTo>
                  <a:lnTo>
                    <a:pt x="37" y="45"/>
                  </a:lnTo>
                  <a:lnTo>
                    <a:pt x="22" y="24"/>
                  </a:lnTo>
                  <a:lnTo>
                    <a:pt x="20" y="24"/>
                  </a:lnTo>
                  <a:lnTo>
                    <a:pt x="20" y="37"/>
                  </a:lnTo>
                  <a:cubicBezTo>
                    <a:pt x="20" y="42"/>
                    <a:pt x="21" y="42"/>
                    <a:pt x="26" y="43"/>
                  </a:cubicBezTo>
                  <a:lnTo>
                    <a:pt x="26" y="44"/>
                  </a:lnTo>
                  <a:lnTo>
                    <a:pt x="0" y="44"/>
                  </a:lnTo>
                  <a:lnTo>
                    <a:pt x="0" y="42"/>
                  </a:lnTo>
                  <a:cubicBezTo>
                    <a:pt x="5" y="42"/>
                    <a:pt x="7" y="42"/>
                    <a:pt x="7" y="37"/>
                  </a:cubicBezTo>
                  <a:lnTo>
                    <a:pt x="8" y="8"/>
                  </a:lnTo>
                  <a:cubicBezTo>
                    <a:pt x="8" y="2"/>
                    <a:pt x="5" y="2"/>
                    <a:pt x="1" y="2"/>
                  </a:cubicBezTo>
                  <a:lnTo>
                    <a:pt x="1" y="0"/>
                  </a:lnTo>
                  <a:lnTo>
                    <a:pt x="26" y="1"/>
                  </a:lnTo>
                  <a:cubicBezTo>
                    <a:pt x="31" y="1"/>
                    <a:pt x="48" y="2"/>
                    <a:pt x="47" y="13"/>
                  </a:cubicBezTo>
                  <a:cubicBezTo>
                    <a:pt x="47" y="21"/>
                    <a:pt x="39" y="22"/>
                    <a:pt x="35" y="23"/>
                  </a:cubicBezTo>
                  <a:lnTo>
                    <a:pt x="50" y="42"/>
                  </a:lnTo>
                  <a:cubicBezTo>
                    <a:pt x="51" y="43"/>
                    <a:pt x="52" y="43"/>
                    <a:pt x="53" y="43"/>
                  </a:cubicBezTo>
                  <a:lnTo>
                    <a:pt x="53" y="45"/>
                  </a:lnTo>
                  <a:close/>
                  <a:moveTo>
                    <a:pt x="20" y="22"/>
                  </a:moveTo>
                  <a:cubicBezTo>
                    <a:pt x="30" y="22"/>
                    <a:pt x="34" y="21"/>
                    <a:pt x="34" y="12"/>
                  </a:cubicBezTo>
                  <a:cubicBezTo>
                    <a:pt x="34" y="6"/>
                    <a:pt x="31" y="3"/>
                    <a:pt x="25" y="3"/>
                  </a:cubicBezTo>
                  <a:cubicBezTo>
                    <a:pt x="21" y="3"/>
                    <a:pt x="21" y="4"/>
                    <a:pt x="20" y="6"/>
                  </a:cubicBezTo>
                  <a:lnTo>
                    <a:pt x="20" y="22"/>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31" name="Freeform 185"/>
            <p:cNvSpPr>
              <a:spLocks noEditPoints="1"/>
            </p:cNvSpPr>
            <p:nvPr userDrawn="1"/>
          </p:nvSpPr>
          <p:spPr bwMode="auto">
            <a:xfrm>
              <a:off x="4589463" y="1401763"/>
              <a:ext cx="41275" cy="38100"/>
            </a:xfrm>
            <a:custGeom>
              <a:avLst/>
              <a:gdLst>
                <a:gd name="T0" fmla="*/ 52 w 52"/>
                <a:gd name="T1" fmla="*/ 47 h 47"/>
                <a:gd name="T2" fmla="*/ 27 w 52"/>
                <a:gd name="T3" fmla="*/ 44 h 47"/>
                <a:gd name="T4" fmla="*/ 27 w 52"/>
                <a:gd name="T5" fmla="*/ 43 h 47"/>
                <a:gd name="T6" fmla="*/ 34 w 52"/>
                <a:gd name="T7" fmla="*/ 41 h 47"/>
                <a:gd name="T8" fmla="*/ 31 w 52"/>
                <a:gd name="T9" fmla="*/ 32 h 47"/>
                <a:gd name="T10" fmla="*/ 14 w 52"/>
                <a:gd name="T11" fmla="*/ 30 h 47"/>
                <a:gd name="T12" fmla="*/ 10 w 52"/>
                <a:gd name="T13" fmla="*/ 38 h 47"/>
                <a:gd name="T14" fmla="*/ 16 w 52"/>
                <a:gd name="T15" fmla="*/ 41 h 47"/>
                <a:gd name="T16" fmla="*/ 15 w 52"/>
                <a:gd name="T17" fmla="*/ 43 h 47"/>
                <a:gd name="T18" fmla="*/ 0 w 52"/>
                <a:gd name="T19" fmla="*/ 41 h 47"/>
                <a:gd name="T20" fmla="*/ 0 w 52"/>
                <a:gd name="T21" fmla="*/ 39 h 47"/>
                <a:gd name="T22" fmla="*/ 8 w 52"/>
                <a:gd name="T23" fmla="*/ 33 h 47"/>
                <a:gd name="T24" fmla="*/ 30 w 52"/>
                <a:gd name="T25" fmla="*/ 0 h 47"/>
                <a:gd name="T26" fmla="*/ 32 w 52"/>
                <a:gd name="T27" fmla="*/ 0 h 47"/>
                <a:gd name="T28" fmla="*/ 45 w 52"/>
                <a:gd name="T29" fmla="*/ 36 h 47"/>
                <a:gd name="T30" fmla="*/ 52 w 52"/>
                <a:gd name="T31" fmla="*/ 46 h 47"/>
                <a:gd name="T32" fmla="*/ 52 w 52"/>
                <a:gd name="T33" fmla="*/ 47 h 47"/>
                <a:gd name="T34" fmla="*/ 30 w 52"/>
                <a:gd name="T35" fmla="*/ 29 h 47"/>
                <a:gd name="T36" fmla="*/ 25 w 52"/>
                <a:gd name="T37" fmla="*/ 13 h 47"/>
                <a:gd name="T38" fmla="*/ 15 w 52"/>
                <a:gd name="T39" fmla="*/ 28 h 47"/>
                <a:gd name="T40" fmla="*/ 30 w 52"/>
                <a:gd name="T41" fmla="*/ 29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 h="47">
                  <a:moveTo>
                    <a:pt x="52" y="47"/>
                  </a:moveTo>
                  <a:lnTo>
                    <a:pt x="27" y="44"/>
                  </a:lnTo>
                  <a:lnTo>
                    <a:pt x="27" y="43"/>
                  </a:lnTo>
                  <a:cubicBezTo>
                    <a:pt x="32" y="43"/>
                    <a:pt x="33" y="43"/>
                    <a:pt x="34" y="41"/>
                  </a:cubicBezTo>
                  <a:cubicBezTo>
                    <a:pt x="34" y="39"/>
                    <a:pt x="32" y="34"/>
                    <a:pt x="31" y="32"/>
                  </a:cubicBezTo>
                  <a:lnTo>
                    <a:pt x="14" y="30"/>
                  </a:lnTo>
                  <a:cubicBezTo>
                    <a:pt x="11" y="34"/>
                    <a:pt x="10" y="37"/>
                    <a:pt x="10" y="38"/>
                  </a:cubicBezTo>
                  <a:cubicBezTo>
                    <a:pt x="9" y="40"/>
                    <a:pt x="13" y="41"/>
                    <a:pt x="16" y="41"/>
                  </a:cubicBezTo>
                  <a:lnTo>
                    <a:pt x="15" y="43"/>
                  </a:lnTo>
                  <a:lnTo>
                    <a:pt x="0" y="41"/>
                  </a:lnTo>
                  <a:lnTo>
                    <a:pt x="0" y="39"/>
                  </a:lnTo>
                  <a:cubicBezTo>
                    <a:pt x="4" y="39"/>
                    <a:pt x="6" y="37"/>
                    <a:pt x="8" y="33"/>
                  </a:cubicBezTo>
                  <a:lnTo>
                    <a:pt x="30" y="0"/>
                  </a:lnTo>
                  <a:lnTo>
                    <a:pt x="32" y="0"/>
                  </a:lnTo>
                  <a:lnTo>
                    <a:pt x="45" y="36"/>
                  </a:lnTo>
                  <a:cubicBezTo>
                    <a:pt x="47" y="43"/>
                    <a:pt x="48" y="46"/>
                    <a:pt x="52" y="46"/>
                  </a:cubicBezTo>
                  <a:lnTo>
                    <a:pt x="52" y="47"/>
                  </a:lnTo>
                  <a:close/>
                  <a:moveTo>
                    <a:pt x="30" y="29"/>
                  </a:moveTo>
                  <a:lnTo>
                    <a:pt x="25" y="13"/>
                  </a:lnTo>
                  <a:lnTo>
                    <a:pt x="15" y="28"/>
                  </a:lnTo>
                  <a:lnTo>
                    <a:pt x="30" y="29"/>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32" name="Freeform 186"/>
            <p:cNvSpPr>
              <a:spLocks/>
            </p:cNvSpPr>
            <p:nvPr userDrawn="1"/>
          </p:nvSpPr>
          <p:spPr bwMode="auto">
            <a:xfrm>
              <a:off x="4632325" y="1406525"/>
              <a:ext cx="38100" cy="41275"/>
            </a:xfrm>
            <a:custGeom>
              <a:avLst/>
              <a:gdLst>
                <a:gd name="T0" fmla="*/ 44 w 49"/>
                <a:gd name="T1" fmla="*/ 51 h 51"/>
                <a:gd name="T2" fmla="*/ 0 w 49"/>
                <a:gd name="T3" fmla="*/ 43 h 51"/>
                <a:gd name="T4" fmla="*/ 0 w 49"/>
                <a:gd name="T5" fmla="*/ 41 h 51"/>
                <a:gd name="T6" fmla="*/ 7 w 49"/>
                <a:gd name="T7" fmla="*/ 38 h 51"/>
                <a:gd name="T8" fmla="*/ 13 w 49"/>
                <a:gd name="T9" fmla="*/ 7 h 51"/>
                <a:gd name="T10" fmla="*/ 7 w 49"/>
                <a:gd name="T11" fmla="*/ 1 h 51"/>
                <a:gd name="T12" fmla="*/ 8 w 49"/>
                <a:gd name="T13" fmla="*/ 0 h 51"/>
                <a:gd name="T14" fmla="*/ 34 w 49"/>
                <a:gd name="T15" fmla="*/ 4 h 51"/>
                <a:gd name="T16" fmla="*/ 34 w 49"/>
                <a:gd name="T17" fmla="*/ 6 h 51"/>
                <a:gd name="T18" fmla="*/ 25 w 49"/>
                <a:gd name="T19" fmla="*/ 10 h 51"/>
                <a:gd name="T20" fmla="*/ 20 w 49"/>
                <a:gd name="T21" fmla="*/ 40 h 51"/>
                <a:gd name="T22" fmla="*/ 26 w 49"/>
                <a:gd name="T23" fmla="*/ 45 h 51"/>
                <a:gd name="T24" fmla="*/ 47 w 49"/>
                <a:gd name="T25" fmla="*/ 36 h 51"/>
                <a:gd name="T26" fmla="*/ 49 w 49"/>
                <a:gd name="T27" fmla="*/ 37 h 51"/>
                <a:gd name="T28" fmla="*/ 44 w 49"/>
                <a:gd name="T29"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 h="51">
                  <a:moveTo>
                    <a:pt x="44" y="51"/>
                  </a:moveTo>
                  <a:lnTo>
                    <a:pt x="0" y="43"/>
                  </a:lnTo>
                  <a:lnTo>
                    <a:pt x="0" y="41"/>
                  </a:lnTo>
                  <a:cubicBezTo>
                    <a:pt x="4" y="41"/>
                    <a:pt x="7" y="42"/>
                    <a:pt x="7" y="38"/>
                  </a:cubicBezTo>
                  <a:lnTo>
                    <a:pt x="13" y="7"/>
                  </a:lnTo>
                  <a:cubicBezTo>
                    <a:pt x="14" y="3"/>
                    <a:pt x="11" y="2"/>
                    <a:pt x="7" y="1"/>
                  </a:cubicBezTo>
                  <a:lnTo>
                    <a:pt x="8" y="0"/>
                  </a:lnTo>
                  <a:lnTo>
                    <a:pt x="34" y="4"/>
                  </a:lnTo>
                  <a:lnTo>
                    <a:pt x="34" y="6"/>
                  </a:lnTo>
                  <a:cubicBezTo>
                    <a:pt x="28" y="5"/>
                    <a:pt x="26" y="5"/>
                    <a:pt x="25" y="10"/>
                  </a:cubicBezTo>
                  <a:lnTo>
                    <a:pt x="20" y="40"/>
                  </a:lnTo>
                  <a:cubicBezTo>
                    <a:pt x="19" y="44"/>
                    <a:pt x="21" y="44"/>
                    <a:pt x="26" y="45"/>
                  </a:cubicBezTo>
                  <a:cubicBezTo>
                    <a:pt x="37" y="47"/>
                    <a:pt x="42" y="43"/>
                    <a:pt x="47" y="36"/>
                  </a:cubicBezTo>
                  <a:lnTo>
                    <a:pt x="49" y="37"/>
                  </a:lnTo>
                  <a:lnTo>
                    <a:pt x="44" y="5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33" name="Freeform 187"/>
            <p:cNvSpPr>
              <a:spLocks/>
            </p:cNvSpPr>
            <p:nvPr userDrawn="1"/>
          </p:nvSpPr>
          <p:spPr bwMode="auto">
            <a:xfrm>
              <a:off x="4668838" y="1414463"/>
              <a:ext cx="26988" cy="38100"/>
            </a:xfrm>
            <a:custGeom>
              <a:avLst/>
              <a:gdLst>
                <a:gd name="T0" fmla="*/ 27 w 35"/>
                <a:gd name="T1" fmla="*/ 48 h 48"/>
                <a:gd name="T2" fmla="*/ 0 w 35"/>
                <a:gd name="T3" fmla="*/ 43 h 48"/>
                <a:gd name="T4" fmla="*/ 1 w 35"/>
                <a:gd name="T5" fmla="*/ 41 h 48"/>
                <a:gd name="T6" fmla="*/ 9 w 35"/>
                <a:gd name="T7" fmla="*/ 38 h 48"/>
                <a:gd name="T8" fmla="*/ 15 w 35"/>
                <a:gd name="T9" fmla="*/ 7 h 48"/>
                <a:gd name="T10" fmla="*/ 9 w 35"/>
                <a:gd name="T11" fmla="*/ 1 h 48"/>
                <a:gd name="T12" fmla="*/ 9 w 35"/>
                <a:gd name="T13" fmla="*/ 0 h 48"/>
                <a:gd name="T14" fmla="*/ 35 w 35"/>
                <a:gd name="T15" fmla="*/ 5 h 48"/>
                <a:gd name="T16" fmla="*/ 35 w 35"/>
                <a:gd name="T17" fmla="*/ 7 h 48"/>
                <a:gd name="T18" fmla="*/ 27 w 35"/>
                <a:gd name="T19" fmla="*/ 10 h 48"/>
                <a:gd name="T20" fmla="*/ 21 w 35"/>
                <a:gd name="T21" fmla="*/ 41 h 48"/>
                <a:gd name="T22" fmla="*/ 27 w 35"/>
                <a:gd name="T23" fmla="*/ 47 h 48"/>
                <a:gd name="T24" fmla="*/ 27 w 35"/>
                <a:gd name="T25"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48">
                  <a:moveTo>
                    <a:pt x="27" y="48"/>
                  </a:moveTo>
                  <a:lnTo>
                    <a:pt x="0" y="43"/>
                  </a:lnTo>
                  <a:lnTo>
                    <a:pt x="1" y="41"/>
                  </a:lnTo>
                  <a:cubicBezTo>
                    <a:pt x="5" y="42"/>
                    <a:pt x="8" y="42"/>
                    <a:pt x="9" y="38"/>
                  </a:cubicBezTo>
                  <a:lnTo>
                    <a:pt x="15" y="7"/>
                  </a:lnTo>
                  <a:cubicBezTo>
                    <a:pt x="16" y="3"/>
                    <a:pt x="12" y="2"/>
                    <a:pt x="9" y="1"/>
                  </a:cubicBezTo>
                  <a:lnTo>
                    <a:pt x="9" y="0"/>
                  </a:lnTo>
                  <a:lnTo>
                    <a:pt x="35" y="5"/>
                  </a:lnTo>
                  <a:lnTo>
                    <a:pt x="35" y="7"/>
                  </a:lnTo>
                  <a:cubicBezTo>
                    <a:pt x="32" y="6"/>
                    <a:pt x="28" y="6"/>
                    <a:pt x="27" y="10"/>
                  </a:cubicBezTo>
                  <a:lnTo>
                    <a:pt x="21" y="41"/>
                  </a:lnTo>
                  <a:cubicBezTo>
                    <a:pt x="20" y="45"/>
                    <a:pt x="23" y="45"/>
                    <a:pt x="27" y="47"/>
                  </a:cubicBezTo>
                  <a:lnTo>
                    <a:pt x="27" y="48"/>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34" name="Freeform 188"/>
            <p:cNvSpPr>
              <a:spLocks noEditPoints="1"/>
            </p:cNvSpPr>
            <p:nvPr userDrawn="1"/>
          </p:nvSpPr>
          <p:spPr bwMode="auto">
            <a:xfrm>
              <a:off x="4691063" y="1420813"/>
              <a:ext cx="41275" cy="38100"/>
            </a:xfrm>
            <a:custGeom>
              <a:avLst/>
              <a:gdLst>
                <a:gd name="T0" fmla="*/ 52 w 52"/>
                <a:gd name="T1" fmla="*/ 47 h 47"/>
                <a:gd name="T2" fmla="*/ 27 w 52"/>
                <a:gd name="T3" fmla="*/ 44 h 47"/>
                <a:gd name="T4" fmla="*/ 28 w 52"/>
                <a:gd name="T5" fmla="*/ 43 h 47"/>
                <a:gd name="T6" fmla="*/ 34 w 52"/>
                <a:gd name="T7" fmla="*/ 41 h 47"/>
                <a:gd name="T8" fmla="*/ 31 w 52"/>
                <a:gd name="T9" fmla="*/ 32 h 47"/>
                <a:gd name="T10" fmla="*/ 14 w 52"/>
                <a:gd name="T11" fmla="*/ 30 h 47"/>
                <a:gd name="T12" fmla="*/ 10 w 52"/>
                <a:gd name="T13" fmla="*/ 38 h 47"/>
                <a:gd name="T14" fmla="*/ 16 w 52"/>
                <a:gd name="T15" fmla="*/ 42 h 47"/>
                <a:gd name="T16" fmla="*/ 16 w 52"/>
                <a:gd name="T17" fmla="*/ 43 h 47"/>
                <a:gd name="T18" fmla="*/ 0 w 52"/>
                <a:gd name="T19" fmla="*/ 42 h 47"/>
                <a:gd name="T20" fmla="*/ 0 w 52"/>
                <a:gd name="T21" fmla="*/ 40 h 47"/>
                <a:gd name="T22" fmla="*/ 9 w 52"/>
                <a:gd name="T23" fmla="*/ 33 h 47"/>
                <a:gd name="T24" fmla="*/ 29 w 52"/>
                <a:gd name="T25" fmla="*/ 0 h 47"/>
                <a:gd name="T26" fmla="*/ 31 w 52"/>
                <a:gd name="T27" fmla="*/ 0 h 47"/>
                <a:gd name="T28" fmla="*/ 45 w 52"/>
                <a:gd name="T29" fmla="*/ 36 h 47"/>
                <a:gd name="T30" fmla="*/ 52 w 52"/>
                <a:gd name="T31" fmla="*/ 45 h 47"/>
                <a:gd name="T32" fmla="*/ 52 w 52"/>
                <a:gd name="T33" fmla="*/ 47 h 47"/>
                <a:gd name="T34" fmla="*/ 30 w 52"/>
                <a:gd name="T35" fmla="*/ 29 h 47"/>
                <a:gd name="T36" fmla="*/ 24 w 52"/>
                <a:gd name="T37" fmla="*/ 13 h 47"/>
                <a:gd name="T38" fmla="*/ 15 w 52"/>
                <a:gd name="T39" fmla="*/ 28 h 47"/>
                <a:gd name="T40" fmla="*/ 30 w 52"/>
                <a:gd name="T41" fmla="*/ 29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 h="47">
                  <a:moveTo>
                    <a:pt x="52" y="47"/>
                  </a:moveTo>
                  <a:lnTo>
                    <a:pt x="27" y="44"/>
                  </a:lnTo>
                  <a:lnTo>
                    <a:pt x="28" y="43"/>
                  </a:lnTo>
                  <a:cubicBezTo>
                    <a:pt x="32" y="43"/>
                    <a:pt x="34" y="43"/>
                    <a:pt x="34" y="41"/>
                  </a:cubicBezTo>
                  <a:cubicBezTo>
                    <a:pt x="34" y="39"/>
                    <a:pt x="32" y="34"/>
                    <a:pt x="31" y="32"/>
                  </a:cubicBezTo>
                  <a:lnTo>
                    <a:pt x="14" y="30"/>
                  </a:lnTo>
                  <a:cubicBezTo>
                    <a:pt x="11" y="35"/>
                    <a:pt x="10" y="37"/>
                    <a:pt x="10" y="38"/>
                  </a:cubicBezTo>
                  <a:cubicBezTo>
                    <a:pt x="10" y="41"/>
                    <a:pt x="13" y="41"/>
                    <a:pt x="16" y="42"/>
                  </a:cubicBezTo>
                  <a:lnTo>
                    <a:pt x="16" y="43"/>
                  </a:lnTo>
                  <a:lnTo>
                    <a:pt x="0" y="42"/>
                  </a:lnTo>
                  <a:lnTo>
                    <a:pt x="0" y="40"/>
                  </a:lnTo>
                  <a:cubicBezTo>
                    <a:pt x="4" y="40"/>
                    <a:pt x="6" y="38"/>
                    <a:pt x="9" y="33"/>
                  </a:cubicBezTo>
                  <a:lnTo>
                    <a:pt x="29" y="0"/>
                  </a:lnTo>
                  <a:lnTo>
                    <a:pt x="31" y="0"/>
                  </a:lnTo>
                  <a:lnTo>
                    <a:pt x="45" y="36"/>
                  </a:lnTo>
                  <a:cubicBezTo>
                    <a:pt x="48" y="43"/>
                    <a:pt x="49" y="45"/>
                    <a:pt x="52" y="45"/>
                  </a:cubicBezTo>
                  <a:lnTo>
                    <a:pt x="52" y="47"/>
                  </a:lnTo>
                  <a:close/>
                  <a:moveTo>
                    <a:pt x="30" y="29"/>
                  </a:moveTo>
                  <a:lnTo>
                    <a:pt x="24" y="13"/>
                  </a:lnTo>
                  <a:lnTo>
                    <a:pt x="15" y="28"/>
                  </a:lnTo>
                  <a:lnTo>
                    <a:pt x="30" y="29"/>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35" name="Freeform 189"/>
            <p:cNvSpPr>
              <a:spLocks noEditPoints="1"/>
            </p:cNvSpPr>
            <p:nvPr userDrawn="1"/>
          </p:nvSpPr>
          <p:spPr bwMode="auto">
            <a:xfrm>
              <a:off x="4554538" y="1031875"/>
              <a:ext cx="20638" cy="23813"/>
            </a:xfrm>
            <a:custGeom>
              <a:avLst/>
              <a:gdLst>
                <a:gd name="T0" fmla="*/ 27 w 27"/>
                <a:gd name="T1" fmla="*/ 16 h 31"/>
                <a:gd name="T2" fmla="*/ 14 w 27"/>
                <a:gd name="T3" fmla="*/ 1 h 31"/>
                <a:gd name="T4" fmla="*/ 0 w 27"/>
                <a:gd name="T5" fmla="*/ 15 h 31"/>
                <a:gd name="T6" fmla="*/ 3 w 27"/>
                <a:gd name="T7" fmla="*/ 24 h 31"/>
                <a:gd name="T8" fmla="*/ 3 w 27"/>
                <a:gd name="T9" fmla="*/ 28 h 31"/>
                <a:gd name="T10" fmla="*/ 5 w 27"/>
                <a:gd name="T11" fmla="*/ 31 h 31"/>
                <a:gd name="T12" fmla="*/ 22 w 27"/>
                <a:gd name="T13" fmla="*/ 31 h 31"/>
                <a:gd name="T14" fmla="*/ 24 w 27"/>
                <a:gd name="T15" fmla="*/ 28 h 31"/>
                <a:gd name="T16" fmla="*/ 24 w 27"/>
                <a:gd name="T17" fmla="*/ 23 h 31"/>
                <a:gd name="T18" fmla="*/ 27 w 27"/>
                <a:gd name="T19" fmla="*/ 16 h 31"/>
                <a:gd name="T20" fmla="*/ 14 w 27"/>
                <a:gd name="T21" fmla="*/ 18 h 31"/>
                <a:gd name="T22" fmla="*/ 3 w 27"/>
                <a:gd name="T23" fmla="*/ 16 h 31"/>
                <a:gd name="T24" fmla="*/ 13 w 27"/>
                <a:gd name="T25" fmla="*/ 10 h 31"/>
                <a:gd name="T26" fmla="*/ 24 w 27"/>
                <a:gd name="T27" fmla="*/ 16 h 31"/>
                <a:gd name="T28" fmla="*/ 14 w 27"/>
                <a:gd name="T29" fmla="*/ 1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31">
                  <a:moveTo>
                    <a:pt x="27" y="16"/>
                  </a:moveTo>
                  <a:cubicBezTo>
                    <a:pt x="27" y="0"/>
                    <a:pt x="19" y="15"/>
                    <a:pt x="14" y="1"/>
                  </a:cubicBezTo>
                  <a:cubicBezTo>
                    <a:pt x="10" y="12"/>
                    <a:pt x="0" y="3"/>
                    <a:pt x="0" y="15"/>
                  </a:cubicBezTo>
                  <a:cubicBezTo>
                    <a:pt x="0" y="20"/>
                    <a:pt x="1" y="22"/>
                    <a:pt x="3" y="24"/>
                  </a:cubicBezTo>
                  <a:lnTo>
                    <a:pt x="3" y="28"/>
                  </a:lnTo>
                  <a:cubicBezTo>
                    <a:pt x="3" y="30"/>
                    <a:pt x="4" y="31"/>
                    <a:pt x="5" y="31"/>
                  </a:cubicBezTo>
                  <a:lnTo>
                    <a:pt x="22" y="31"/>
                  </a:lnTo>
                  <a:cubicBezTo>
                    <a:pt x="23" y="31"/>
                    <a:pt x="24" y="30"/>
                    <a:pt x="24" y="28"/>
                  </a:cubicBezTo>
                  <a:lnTo>
                    <a:pt x="24" y="23"/>
                  </a:lnTo>
                  <a:cubicBezTo>
                    <a:pt x="26" y="22"/>
                    <a:pt x="27" y="19"/>
                    <a:pt x="27" y="16"/>
                  </a:cubicBezTo>
                  <a:moveTo>
                    <a:pt x="14" y="18"/>
                  </a:moveTo>
                  <a:cubicBezTo>
                    <a:pt x="9" y="18"/>
                    <a:pt x="3" y="22"/>
                    <a:pt x="3" y="16"/>
                  </a:cubicBezTo>
                  <a:cubicBezTo>
                    <a:pt x="3" y="9"/>
                    <a:pt x="8" y="10"/>
                    <a:pt x="13" y="10"/>
                  </a:cubicBezTo>
                  <a:cubicBezTo>
                    <a:pt x="17" y="10"/>
                    <a:pt x="24" y="9"/>
                    <a:pt x="24" y="16"/>
                  </a:cubicBezTo>
                  <a:cubicBezTo>
                    <a:pt x="24" y="22"/>
                    <a:pt x="18" y="18"/>
                    <a:pt x="14" y="18"/>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36" name="Oval 190"/>
            <p:cNvSpPr>
              <a:spLocks noChangeArrowheads="1"/>
            </p:cNvSpPr>
            <p:nvPr userDrawn="1"/>
          </p:nvSpPr>
          <p:spPr bwMode="auto">
            <a:xfrm>
              <a:off x="4676775" y="1184275"/>
              <a:ext cx="12700" cy="11113"/>
            </a:xfrm>
            <a:prstGeom prst="ellipse">
              <a:avLst/>
            </a:pr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37" name="Freeform 191"/>
            <p:cNvSpPr>
              <a:spLocks/>
            </p:cNvSpPr>
            <p:nvPr userDrawn="1"/>
          </p:nvSpPr>
          <p:spPr bwMode="auto">
            <a:xfrm>
              <a:off x="4654550" y="1012825"/>
              <a:ext cx="4763" cy="7938"/>
            </a:xfrm>
            <a:custGeom>
              <a:avLst/>
              <a:gdLst>
                <a:gd name="T0" fmla="*/ 3 w 6"/>
                <a:gd name="T1" fmla="*/ 0 h 10"/>
                <a:gd name="T2" fmla="*/ 0 w 6"/>
                <a:gd name="T3" fmla="*/ 7 h 10"/>
                <a:gd name="T4" fmla="*/ 3 w 6"/>
                <a:gd name="T5" fmla="*/ 10 h 10"/>
                <a:gd name="T6" fmla="*/ 6 w 6"/>
                <a:gd name="T7" fmla="*/ 7 h 10"/>
                <a:gd name="T8" fmla="*/ 3 w 6"/>
                <a:gd name="T9" fmla="*/ 0 h 10"/>
              </a:gdLst>
              <a:ahLst/>
              <a:cxnLst>
                <a:cxn ang="0">
                  <a:pos x="T0" y="T1"/>
                </a:cxn>
                <a:cxn ang="0">
                  <a:pos x="T2" y="T3"/>
                </a:cxn>
                <a:cxn ang="0">
                  <a:pos x="T4" y="T5"/>
                </a:cxn>
                <a:cxn ang="0">
                  <a:pos x="T6" y="T7"/>
                </a:cxn>
                <a:cxn ang="0">
                  <a:pos x="T8" y="T9"/>
                </a:cxn>
              </a:cxnLst>
              <a:rect l="0" t="0" r="r" b="b"/>
              <a:pathLst>
                <a:path w="6" h="10">
                  <a:moveTo>
                    <a:pt x="3" y="0"/>
                  </a:moveTo>
                  <a:cubicBezTo>
                    <a:pt x="3" y="0"/>
                    <a:pt x="0" y="6"/>
                    <a:pt x="0" y="7"/>
                  </a:cubicBezTo>
                  <a:cubicBezTo>
                    <a:pt x="0" y="9"/>
                    <a:pt x="1" y="10"/>
                    <a:pt x="3" y="10"/>
                  </a:cubicBezTo>
                  <a:cubicBezTo>
                    <a:pt x="5" y="10"/>
                    <a:pt x="6" y="9"/>
                    <a:pt x="6" y="7"/>
                  </a:cubicBezTo>
                  <a:cubicBezTo>
                    <a:pt x="6" y="7"/>
                    <a:pt x="3" y="0"/>
                    <a:pt x="3" y="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38" name="Freeform 192"/>
            <p:cNvSpPr>
              <a:spLocks/>
            </p:cNvSpPr>
            <p:nvPr userDrawn="1"/>
          </p:nvSpPr>
          <p:spPr bwMode="auto">
            <a:xfrm>
              <a:off x="4473575" y="1012825"/>
              <a:ext cx="4763" cy="7938"/>
            </a:xfrm>
            <a:custGeom>
              <a:avLst/>
              <a:gdLst>
                <a:gd name="T0" fmla="*/ 3 w 6"/>
                <a:gd name="T1" fmla="*/ 0 h 10"/>
                <a:gd name="T2" fmla="*/ 0 w 6"/>
                <a:gd name="T3" fmla="*/ 7 h 10"/>
                <a:gd name="T4" fmla="*/ 3 w 6"/>
                <a:gd name="T5" fmla="*/ 10 h 10"/>
                <a:gd name="T6" fmla="*/ 6 w 6"/>
                <a:gd name="T7" fmla="*/ 7 h 10"/>
                <a:gd name="T8" fmla="*/ 3 w 6"/>
                <a:gd name="T9" fmla="*/ 0 h 10"/>
              </a:gdLst>
              <a:ahLst/>
              <a:cxnLst>
                <a:cxn ang="0">
                  <a:pos x="T0" y="T1"/>
                </a:cxn>
                <a:cxn ang="0">
                  <a:pos x="T2" y="T3"/>
                </a:cxn>
                <a:cxn ang="0">
                  <a:pos x="T4" y="T5"/>
                </a:cxn>
                <a:cxn ang="0">
                  <a:pos x="T6" y="T7"/>
                </a:cxn>
                <a:cxn ang="0">
                  <a:pos x="T8" y="T9"/>
                </a:cxn>
              </a:cxnLst>
              <a:rect l="0" t="0" r="r" b="b"/>
              <a:pathLst>
                <a:path w="6" h="10">
                  <a:moveTo>
                    <a:pt x="3" y="0"/>
                  </a:moveTo>
                  <a:cubicBezTo>
                    <a:pt x="3" y="0"/>
                    <a:pt x="0" y="6"/>
                    <a:pt x="0" y="7"/>
                  </a:cubicBezTo>
                  <a:cubicBezTo>
                    <a:pt x="0" y="9"/>
                    <a:pt x="1" y="10"/>
                    <a:pt x="3" y="10"/>
                  </a:cubicBezTo>
                  <a:cubicBezTo>
                    <a:pt x="5" y="10"/>
                    <a:pt x="6" y="9"/>
                    <a:pt x="6" y="7"/>
                  </a:cubicBezTo>
                  <a:cubicBezTo>
                    <a:pt x="6" y="7"/>
                    <a:pt x="3" y="0"/>
                    <a:pt x="3" y="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39" name="Freeform 193"/>
            <p:cNvSpPr>
              <a:spLocks/>
            </p:cNvSpPr>
            <p:nvPr userDrawn="1"/>
          </p:nvSpPr>
          <p:spPr bwMode="auto">
            <a:xfrm>
              <a:off x="4518025" y="1012825"/>
              <a:ext cx="4763" cy="7938"/>
            </a:xfrm>
            <a:custGeom>
              <a:avLst/>
              <a:gdLst>
                <a:gd name="T0" fmla="*/ 3 w 6"/>
                <a:gd name="T1" fmla="*/ 0 h 10"/>
                <a:gd name="T2" fmla="*/ 0 w 6"/>
                <a:gd name="T3" fmla="*/ 7 h 10"/>
                <a:gd name="T4" fmla="*/ 3 w 6"/>
                <a:gd name="T5" fmla="*/ 10 h 10"/>
                <a:gd name="T6" fmla="*/ 6 w 6"/>
                <a:gd name="T7" fmla="*/ 7 h 10"/>
                <a:gd name="T8" fmla="*/ 3 w 6"/>
                <a:gd name="T9" fmla="*/ 0 h 10"/>
              </a:gdLst>
              <a:ahLst/>
              <a:cxnLst>
                <a:cxn ang="0">
                  <a:pos x="T0" y="T1"/>
                </a:cxn>
                <a:cxn ang="0">
                  <a:pos x="T2" y="T3"/>
                </a:cxn>
                <a:cxn ang="0">
                  <a:pos x="T4" y="T5"/>
                </a:cxn>
                <a:cxn ang="0">
                  <a:pos x="T6" y="T7"/>
                </a:cxn>
                <a:cxn ang="0">
                  <a:pos x="T8" y="T9"/>
                </a:cxn>
              </a:cxnLst>
              <a:rect l="0" t="0" r="r" b="b"/>
              <a:pathLst>
                <a:path w="6" h="10">
                  <a:moveTo>
                    <a:pt x="3" y="0"/>
                  </a:moveTo>
                  <a:cubicBezTo>
                    <a:pt x="3" y="0"/>
                    <a:pt x="0" y="6"/>
                    <a:pt x="0" y="7"/>
                  </a:cubicBezTo>
                  <a:cubicBezTo>
                    <a:pt x="0" y="9"/>
                    <a:pt x="1" y="10"/>
                    <a:pt x="3" y="10"/>
                  </a:cubicBezTo>
                  <a:cubicBezTo>
                    <a:pt x="5" y="10"/>
                    <a:pt x="6" y="9"/>
                    <a:pt x="6" y="7"/>
                  </a:cubicBezTo>
                  <a:cubicBezTo>
                    <a:pt x="6" y="7"/>
                    <a:pt x="3" y="0"/>
                    <a:pt x="3" y="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40" name="Freeform 194"/>
            <p:cNvSpPr>
              <a:spLocks/>
            </p:cNvSpPr>
            <p:nvPr userDrawn="1"/>
          </p:nvSpPr>
          <p:spPr bwMode="auto">
            <a:xfrm>
              <a:off x="4564063" y="1012825"/>
              <a:ext cx="4763" cy="7938"/>
            </a:xfrm>
            <a:custGeom>
              <a:avLst/>
              <a:gdLst>
                <a:gd name="T0" fmla="*/ 3 w 6"/>
                <a:gd name="T1" fmla="*/ 0 h 10"/>
                <a:gd name="T2" fmla="*/ 0 w 6"/>
                <a:gd name="T3" fmla="*/ 7 h 10"/>
                <a:gd name="T4" fmla="*/ 3 w 6"/>
                <a:gd name="T5" fmla="*/ 10 h 10"/>
                <a:gd name="T6" fmla="*/ 6 w 6"/>
                <a:gd name="T7" fmla="*/ 7 h 10"/>
                <a:gd name="T8" fmla="*/ 3 w 6"/>
                <a:gd name="T9" fmla="*/ 0 h 10"/>
              </a:gdLst>
              <a:ahLst/>
              <a:cxnLst>
                <a:cxn ang="0">
                  <a:pos x="T0" y="T1"/>
                </a:cxn>
                <a:cxn ang="0">
                  <a:pos x="T2" y="T3"/>
                </a:cxn>
                <a:cxn ang="0">
                  <a:pos x="T4" y="T5"/>
                </a:cxn>
                <a:cxn ang="0">
                  <a:pos x="T6" y="T7"/>
                </a:cxn>
                <a:cxn ang="0">
                  <a:pos x="T8" y="T9"/>
                </a:cxn>
              </a:cxnLst>
              <a:rect l="0" t="0" r="r" b="b"/>
              <a:pathLst>
                <a:path w="6" h="10">
                  <a:moveTo>
                    <a:pt x="3" y="0"/>
                  </a:moveTo>
                  <a:cubicBezTo>
                    <a:pt x="3" y="0"/>
                    <a:pt x="0" y="6"/>
                    <a:pt x="0" y="7"/>
                  </a:cubicBezTo>
                  <a:cubicBezTo>
                    <a:pt x="0" y="9"/>
                    <a:pt x="1" y="10"/>
                    <a:pt x="3" y="10"/>
                  </a:cubicBezTo>
                  <a:cubicBezTo>
                    <a:pt x="5" y="10"/>
                    <a:pt x="6" y="9"/>
                    <a:pt x="6" y="7"/>
                  </a:cubicBezTo>
                  <a:cubicBezTo>
                    <a:pt x="6" y="7"/>
                    <a:pt x="3" y="0"/>
                    <a:pt x="3" y="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41" name="Freeform 195"/>
            <p:cNvSpPr>
              <a:spLocks/>
            </p:cNvSpPr>
            <p:nvPr userDrawn="1"/>
          </p:nvSpPr>
          <p:spPr bwMode="auto">
            <a:xfrm>
              <a:off x="4608513" y="1012825"/>
              <a:ext cx="4763" cy="7938"/>
            </a:xfrm>
            <a:custGeom>
              <a:avLst/>
              <a:gdLst>
                <a:gd name="T0" fmla="*/ 3 w 6"/>
                <a:gd name="T1" fmla="*/ 0 h 10"/>
                <a:gd name="T2" fmla="*/ 0 w 6"/>
                <a:gd name="T3" fmla="*/ 7 h 10"/>
                <a:gd name="T4" fmla="*/ 3 w 6"/>
                <a:gd name="T5" fmla="*/ 10 h 10"/>
                <a:gd name="T6" fmla="*/ 6 w 6"/>
                <a:gd name="T7" fmla="*/ 7 h 10"/>
                <a:gd name="T8" fmla="*/ 3 w 6"/>
                <a:gd name="T9" fmla="*/ 0 h 10"/>
              </a:gdLst>
              <a:ahLst/>
              <a:cxnLst>
                <a:cxn ang="0">
                  <a:pos x="T0" y="T1"/>
                </a:cxn>
                <a:cxn ang="0">
                  <a:pos x="T2" y="T3"/>
                </a:cxn>
                <a:cxn ang="0">
                  <a:pos x="T4" y="T5"/>
                </a:cxn>
                <a:cxn ang="0">
                  <a:pos x="T6" y="T7"/>
                </a:cxn>
                <a:cxn ang="0">
                  <a:pos x="T8" y="T9"/>
                </a:cxn>
              </a:cxnLst>
              <a:rect l="0" t="0" r="r" b="b"/>
              <a:pathLst>
                <a:path w="6" h="10">
                  <a:moveTo>
                    <a:pt x="3" y="0"/>
                  </a:moveTo>
                  <a:cubicBezTo>
                    <a:pt x="3" y="0"/>
                    <a:pt x="0" y="6"/>
                    <a:pt x="0" y="7"/>
                  </a:cubicBezTo>
                  <a:cubicBezTo>
                    <a:pt x="0" y="9"/>
                    <a:pt x="1" y="10"/>
                    <a:pt x="3" y="10"/>
                  </a:cubicBezTo>
                  <a:cubicBezTo>
                    <a:pt x="5" y="10"/>
                    <a:pt x="6" y="9"/>
                    <a:pt x="6" y="7"/>
                  </a:cubicBezTo>
                  <a:cubicBezTo>
                    <a:pt x="6" y="7"/>
                    <a:pt x="3" y="0"/>
                    <a:pt x="3" y="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42" name="Freeform 196"/>
            <p:cNvSpPr>
              <a:spLocks/>
            </p:cNvSpPr>
            <p:nvPr userDrawn="1"/>
          </p:nvSpPr>
          <p:spPr bwMode="auto">
            <a:xfrm>
              <a:off x="4473575" y="1074738"/>
              <a:ext cx="4763" cy="7938"/>
            </a:xfrm>
            <a:custGeom>
              <a:avLst/>
              <a:gdLst>
                <a:gd name="T0" fmla="*/ 3 w 6"/>
                <a:gd name="T1" fmla="*/ 0 h 11"/>
                <a:gd name="T2" fmla="*/ 6 w 6"/>
                <a:gd name="T3" fmla="*/ 7 h 11"/>
                <a:gd name="T4" fmla="*/ 3 w 6"/>
                <a:gd name="T5" fmla="*/ 11 h 11"/>
                <a:gd name="T6" fmla="*/ 0 w 6"/>
                <a:gd name="T7" fmla="*/ 7 h 11"/>
                <a:gd name="T8" fmla="*/ 3 w 6"/>
                <a:gd name="T9" fmla="*/ 0 h 11"/>
              </a:gdLst>
              <a:ahLst/>
              <a:cxnLst>
                <a:cxn ang="0">
                  <a:pos x="T0" y="T1"/>
                </a:cxn>
                <a:cxn ang="0">
                  <a:pos x="T2" y="T3"/>
                </a:cxn>
                <a:cxn ang="0">
                  <a:pos x="T4" y="T5"/>
                </a:cxn>
                <a:cxn ang="0">
                  <a:pos x="T6" y="T7"/>
                </a:cxn>
                <a:cxn ang="0">
                  <a:pos x="T8" y="T9"/>
                </a:cxn>
              </a:cxnLst>
              <a:rect l="0" t="0" r="r" b="b"/>
              <a:pathLst>
                <a:path w="6" h="11">
                  <a:moveTo>
                    <a:pt x="3" y="0"/>
                  </a:moveTo>
                  <a:cubicBezTo>
                    <a:pt x="3" y="0"/>
                    <a:pt x="6" y="6"/>
                    <a:pt x="6" y="7"/>
                  </a:cubicBezTo>
                  <a:cubicBezTo>
                    <a:pt x="6" y="9"/>
                    <a:pt x="5" y="11"/>
                    <a:pt x="3" y="11"/>
                  </a:cubicBezTo>
                  <a:cubicBezTo>
                    <a:pt x="1" y="11"/>
                    <a:pt x="0" y="9"/>
                    <a:pt x="0" y="7"/>
                  </a:cubicBezTo>
                  <a:cubicBezTo>
                    <a:pt x="0" y="7"/>
                    <a:pt x="3" y="0"/>
                    <a:pt x="3" y="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43" name="Freeform 197"/>
            <p:cNvSpPr>
              <a:spLocks/>
            </p:cNvSpPr>
            <p:nvPr userDrawn="1"/>
          </p:nvSpPr>
          <p:spPr bwMode="auto">
            <a:xfrm>
              <a:off x="4473575" y="1135063"/>
              <a:ext cx="4763" cy="7938"/>
            </a:xfrm>
            <a:custGeom>
              <a:avLst/>
              <a:gdLst>
                <a:gd name="T0" fmla="*/ 3 w 6"/>
                <a:gd name="T1" fmla="*/ 0 h 11"/>
                <a:gd name="T2" fmla="*/ 6 w 6"/>
                <a:gd name="T3" fmla="*/ 7 h 11"/>
                <a:gd name="T4" fmla="*/ 3 w 6"/>
                <a:gd name="T5" fmla="*/ 11 h 11"/>
                <a:gd name="T6" fmla="*/ 0 w 6"/>
                <a:gd name="T7" fmla="*/ 7 h 11"/>
                <a:gd name="T8" fmla="*/ 3 w 6"/>
                <a:gd name="T9" fmla="*/ 0 h 11"/>
              </a:gdLst>
              <a:ahLst/>
              <a:cxnLst>
                <a:cxn ang="0">
                  <a:pos x="T0" y="T1"/>
                </a:cxn>
                <a:cxn ang="0">
                  <a:pos x="T2" y="T3"/>
                </a:cxn>
                <a:cxn ang="0">
                  <a:pos x="T4" y="T5"/>
                </a:cxn>
                <a:cxn ang="0">
                  <a:pos x="T6" y="T7"/>
                </a:cxn>
                <a:cxn ang="0">
                  <a:pos x="T8" y="T9"/>
                </a:cxn>
              </a:cxnLst>
              <a:rect l="0" t="0" r="r" b="b"/>
              <a:pathLst>
                <a:path w="6" h="11">
                  <a:moveTo>
                    <a:pt x="3" y="0"/>
                  </a:moveTo>
                  <a:cubicBezTo>
                    <a:pt x="3" y="0"/>
                    <a:pt x="6" y="6"/>
                    <a:pt x="6" y="7"/>
                  </a:cubicBezTo>
                  <a:cubicBezTo>
                    <a:pt x="6" y="9"/>
                    <a:pt x="5" y="11"/>
                    <a:pt x="3" y="11"/>
                  </a:cubicBezTo>
                  <a:cubicBezTo>
                    <a:pt x="1" y="11"/>
                    <a:pt x="0" y="9"/>
                    <a:pt x="0" y="7"/>
                  </a:cubicBezTo>
                  <a:cubicBezTo>
                    <a:pt x="0" y="7"/>
                    <a:pt x="3" y="0"/>
                    <a:pt x="3" y="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44" name="Freeform 198"/>
            <p:cNvSpPr>
              <a:spLocks/>
            </p:cNvSpPr>
            <p:nvPr userDrawn="1"/>
          </p:nvSpPr>
          <p:spPr bwMode="auto">
            <a:xfrm>
              <a:off x="4479925" y="1182688"/>
              <a:ext cx="4763" cy="7938"/>
            </a:xfrm>
            <a:custGeom>
              <a:avLst/>
              <a:gdLst>
                <a:gd name="T0" fmla="*/ 3 w 6"/>
                <a:gd name="T1" fmla="*/ 0 h 10"/>
                <a:gd name="T2" fmla="*/ 6 w 6"/>
                <a:gd name="T3" fmla="*/ 6 h 10"/>
                <a:gd name="T4" fmla="*/ 3 w 6"/>
                <a:gd name="T5" fmla="*/ 10 h 10"/>
                <a:gd name="T6" fmla="*/ 0 w 6"/>
                <a:gd name="T7" fmla="*/ 6 h 10"/>
                <a:gd name="T8" fmla="*/ 3 w 6"/>
                <a:gd name="T9" fmla="*/ 0 h 10"/>
              </a:gdLst>
              <a:ahLst/>
              <a:cxnLst>
                <a:cxn ang="0">
                  <a:pos x="T0" y="T1"/>
                </a:cxn>
                <a:cxn ang="0">
                  <a:pos x="T2" y="T3"/>
                </a:cxn>
                <a:cxn ang="0">
                  <a:pos x="T4" y="T5"/>
                </a:cxn>
                <a:cxn ang="0">
                  <a:pos x="T6" y="T7"/>
                </a:cxn>
                <a:cxn ang="0">
                  <a:pos x="T8" y="T9"/>
                </a:cxn>
              </a:cxnLst>
              <a:rect l="0" t="0" r="r" b="b"/>
              <a:pathLst>
                <a:path w="6" h="10">
                  <a:moveTo>
                    <a:pt x="3" y="0"/>
                  </a:moveTo>
                  <a:cubicBezTo>
                    <a:pt x="3" y="0"/>
                    <a:pt x="6" y="5"/>
                    <a:pt x="6" y="6"/>
                  </a:cubicBezTo>
                  <a:cubicBezTo>
                    <a:pt x="6" y="8"/>
                    <a:pt x="5" y="10"/>
                    <a:pt x="3" y="10"/>
                  </a:cubicBezTo>
                  <a:cubicBezTo>
                    <a:pt x="1" y="10"/>
                    <a:pt x="0" y="8"/>
                    <a:pt x="0" y="6"/>
                  </a:cubicBezTo>
                  <a:cubicBezTo>
                    <a:pt x="0" y="6"/>
                    <a:pt x="3" y="0"/>
                    <a:pt x="3" y="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45" name="Freeform 199"/>
            <p:cNvSpPr>
              <a:spLocks/>
            </p:cNvSpPr>
            <p:nvPr userDrawn="1"/>
          </p:nvSpPr>
          <p:spPr bwMode="auto">
            <a:xfrm>
              <a:off x="4518025" y="1208088"/>
              <a:ext cx="4763" cy="7938"/>
            </a:xfrm>
            <a:custGeom>
              <a:avLst/>
              <a:gdLst>
                <a:gd name="T0" fmla="*/ 3 w 6"/>
                <a:gd name="T1" fmla="*/ 0 h 10"/>
                <a:gd name="T2" fmla="*/ 6 w 6"/>
                <a:gd name="T3" fmla="*/ 6 h 10"/>
                <a:gd name="T4" fmla="*/ 3 w 6"/>
                <a:gd name="T5" fmla="*/ 10 h 10"/>
                <a:gd name="T6" fmla="*/ 0 w 6"/>
                <a:gd name="T7" fmla="*/ 6 h 10"/>
                <a:gd name="T8" fmla="*/ 3 w 6"/>
                <a:gd name="T9" fmla="*/ 0 h 10"/>
              </a:gdLst>
              <a:ahLst/>
              <a:cxnLst>
                <a:cxn ang="0">
                  <a:pos x="T0" y="T1"/>
                </a:cxn>
                <a:cxn ang="0">
                  <a:pos x="T2" y="T3"/>
                </a:cxn>
                <a:cxn ang="0">
                  <a:pos x="T4" y="T5"/>
                </a:cxn>
                <a:cxn ang="0">
                  <a:pos x="T6" y="T7"/>
                </a:cxn>
                <a:cxn ang="0">
                  <a:pos x="T8" y="T9"/>
                </a:cxn>
              </a:cxnLst>
              <a:rect l="0" t="0" r="r" b="b"/>
              <a:pathLst>
                <a:path w="6" h="10">
                  <a:moveTo>
                    <a:pt x="3" y="0"/>
                  </a:moveTo>
                  <a:cubicBezTo>
                    <a:pt x="3" y="0"/>
                    <a:pt x="6" y="5"/>
                    <a:pt x="6" y="6"/>
                  </a:cubicBezTo>
                  <a:cubicBezTo>
                    <a:pt x="6" y="8"/>
                    <a:pt x="5" y="10"/>
                    <a:pt x="3" y="10"/>
                  </a:cubicBezTo>
                  <a:cubicBezTo>
                    <a:pt x="1" y="10"/>
                    <a:pt x="0" y="8"/>
                    <a:pt x="0" y="6"/>
                  </a:cubicBezTo>
                  <a:cubicBezTo>
                    <a:pt x="0" y="6"/>
                    <a:pt x="3" y="0"/>
                    <a:pt x="3" y="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46" name="Freeform 200"/>
            <p:cNvSpPr>
              <a:spLocks/>
            </p:cNvSpPr>
            <p:nvPr userDrawn="1"/>
          </p:nvSpPr>
          <p:spPr bwMode="auto">
            <a:xfrm>
              <a:off x="4656138" y="1074738"/>
              <a:ext cx="4763" cy="7938"/>
            </a:xfrm>
            <a:custGeom>
              <a:avLst/>
              <a:gdLst>
                <a:gd name="T0" fmla="*/ 3 w 6"/>
                <a:gd name="T1" fmla="*/ 0 h 11"/>
                <a:gd name="T2" fmla="*/ 0 w 6"/>
                <a:gd name="T3" fmla="*/ 7 h 11"/>
                <a:gd name="T4" fmla="*/ 3 w 6"/>
                <a:gd name="T5" fmla="*/ 11 h 11"/>
                <a:gd name="T6" fmla="*/ 6 w 6"/>
                <a:gd name="T7" fmla="*/ 7 h 11"/>
                <a:gd name="T8" fmla="*/ 3 w 6"/>
                <a:gd name="T9" fmla="*/ 0 h 11"/>
              </a:gdLst>
              <a:ahLst/>
              <a:cxnLst>
                <a:cxn ang="0">
                  <a:pos x="T0" y="T1"/>
                </a:cxn>
                <a:cxn ang="0">
                  <a:pos x="T2" y="T3"/>
                </a:cxn>
                <a:cxn ang="0">
                  <a:pos x="T4" y="T5"/>
                </a:cxn>
                <a:cxn ang="0">
                  <a:pos x="T6" y="T7"/>
                </a:cxn>
                <a:cxn ang="0">
                  <a:pos x="T8" y="T9"/>
                </a:cxn>
              </a:cxnLst>
              <a:rect l="0" t="0" r="r" b="b"/>
              <a:pathLst>
                <a:path w="6" h="11">
                  <a:moveTo>
                    <a:pt x="3" y="0"/>
                  </a:moveTo>
                  <a:cubicBezTo>
                    <a:pt x="3" y="0"/>
                    <a:pt x="0" y="6"/>
                    <a:pt x="0" y="7"/>
                  </a:cubicBezTo>
                  <a:cubicBezTo>
                    <a:pt x="0" y="9"/>
                    <a:pt x="1" y="11"/>
                    <a:pt x="3" y="11"/>
                  </a:cubicBezTo>
                  <a:cubicBezTo>
                    <a:pt x="5" y="11"/>
                    <a:pt x="6" y="9"/>
                    <a:pt x="6" y="7"/>
                  </a:cubicBezTo>
                  <a:cubicBezTo>
                    <a:pt x="6" y="7"/>
                    <a:pt x="3" y="0"/>
                    <a:pt x="3" y="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47" name="Freeform 201"/>
            <p:cNvSpPr>
              <a:spLocks/>
            </p:cNvSpPr>
            <p:nvPr userDrawn="1"/>
          </p:nvSpPr>
          <p:spPr bwMode="auto">
            <a:xfrm>
              <a:off x="4656138" y="1135063"/>
              <a:ext cx="4763" cy="7938"/>
            </a:xfrm>
            <a:custGeom>
              <a:avLst/>
              <a:gdLst>
                <a:gd name="T0" fmla="*/ 3 w 6"/>
                <a:gd name="T1" fmla="*/ 0 h 11"/>
                <a:gd name="T2" fmla="*/ 0 w 6"/>
                <a:gd name="T3" fmla="*/ 7 h 11"/>
                <a:gd name="T4" fmla="*/ 3 w 6"/>
                <a:gd name="T5" fmla="*/ 11 h 11"/>
                <a:gd name="T6" fmla="*/ 6 w 6"/>
                <a:gd name="T7" fmla="*/ 7 h 11"/>
                <a:gd name="T8" fmla="*/ 3 w 6"/>
                <a:gd name="T9" fmla="*/ 0 h 11"/>
              </a:gdLst>
              <a:ahLst/>
              <a:cxnLst>
                <a:cxn ang="0">
                  <a:pos x="T0" y="T1"/>
                </a:cxn>
                <a:cxn ang="0">
                  <a:pos x="T2" y="T3"/>
                </a:cxn>
                <a:cxn ang="0">
                  <a:pos x="T4" y="T5"/>
                </a:cxn>
                <a:cxn ang="0">
                  <a:pos x="T6" y="T7"/>
                </a:cxn>
                <a:cxn ang="0">
                  <a:pos x="T8" y="T9"/>
                </a:cxn>
              </a:cxnLst>
              <a:rect l="0" t="0" r="r" b="b"/>
              <a:pathLst>
                <a:path w="6" h="11">
                  <a:moveTo>
                    <a:pt x="3" y="0"/>
                  </a:moveTo>
                  <a:cubicBezTo>
                    <a:pt x="3" y="0"/>
                    <a:pt x="0" y="6"/>
                    <a:pt x="0" y="7"/>
                  </a:cubicBezTo>
                  <a:cubicBezTo>
                    <a:pt x="0" y="9"/>
                    <a:pt x="1" y="11"/>
                    <a:pt x="3" y="11"/>
                  </a:cubicBezTo>
                  <a:cubicBezTo>
                    <a:pt x="5" y="11"/>
                    <a:pt x="6" y="9"/>
                    <a:pt x="6" y="7"/>
                  </a:cubicBezTo>
                  <a:cubicBezTo>
                    <a:pt x="6" y="7"/>
                    <a:pt x="3" y="0"/>
                    <a:pt x="3" y="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48" name="Freeform 202"/>
            <p:cNvSpPr>
              <a:spLocks/>
            </p:cNvSpPr>
            <p:nvPr userDrawn="1"/>
          </p:nvSpPr>
          <p:spPr bwMode="auto">
            <a:xfrm>
              <a:off x="4648200" y="1182688"/>
              <a:ext cx="6350" cy="7938"/>
            </a:xfrm>
            <a:custGeom>
              <a:avLst/>
              <a:gdLst>
                <a:gd name="T0" fmla="*/ 4 w 7"/>
                <a:gd name="T1" fmla="*/ 0 h 10"/>
                <a:gd name="T2" fmla="*/ 0 w 7"/>
                <a:gd name="T3" fmla="*/ 6 h 10"/>
                <a:gd name="T4" fmla="*/ 4 w 7"/>
                <a:gd name="T5" fmla="*/ 10 h 10"/>
                <a:gd name="T6" fmla="*/ 7 w 7"/>
                <a:gd name="T7" fmla="*/ 6 h 10"/>
                <a:gd name="T8" fmla="*/ 4 w 7"/>
                <a:gd name="T9" fmla="*/ 0 h 10"/>
              </a:gdLst>
              <a:ahLst/>
              <a:cxnLst>
                <a:cxn ang="0">
                  <a:pos x="T0" y="T1"/>
                </a:cxn>
                <a:cxn ang="0">
                  <a:pos x="T2" y="T3"/>
                </a:cxn>
                <a:cxn ang="0">
                  <a:pos x="T4" y="T5"/>
                </a:cxn>
                <a:cxn ang="0">
                  <a:pos x="T6" y="T7"/>
                </a:cxn>
                <a:cxn ang="0">
                  <a:pos x="T8" y="T9"/>
                </a:cxn>
              </a:cxnLst>
              <a:rect l="0" t="0" r="r" b="b"/>
              <a:pathLst>
                <a:path w="7" h="10">
                  <a:moveTo>
                    <a:pt x="4" y="0"/>
                  </a:moveTo>
                  <a:cubicBezTo>
                    <a:pt x="4" y="0"/>
                    <a:pt x="0" y="5"/>
                    <a:pt x="0" y="6"/>
                  </a:cubicBezTo>
                  <a:cubicBezTo>
                    <a:pt x="0" y="8"/>
                    <a:pt x="2" y="10"/>
                    <a:pt x="4" y="10"/>
                  </a:cubicBezTo>
                  <a:cubicBezTo>
                    <a:pt x="6" y="10"/>
                    <a:pt x="7" y="8"/>
                    <a:pt x="7" y="6"/>
                  </a:cubicBezTo>
                  <a:cubicBezTo>
                    <a:pt x="7" y="6"/>
                    <a:pt x="4" y="0"/>
                    <a:pt x="4" y="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49" name="Freeform 203"/>
            <p:cNvSpPr>
              <a:spLocks/>
            </p:cNvSpPr>
            <p:nvPr userDrawn="1"/>
          </p:nvSpPr>
          <p:spPr bwMode="auto">
            <a:xfrm>
              <a:off x="4611688" y="1208088"/>
              <a:ext cx="4763" cy="7938"/>
            </a:xfrm>
            <a:custGeom>
              <a:avLst/>
              <a:gdLst>
                <a:gd name="T0" fmla="*/ 3 w 6"/>
                <a:gd name="T1" fmla="*/ 0 h 10"/>
                <a:gd name="T2" fmla="*/ 0 w 6"/>
                <a:gd name="T3" fmla="*/ 6 h 10"/>
                <a:gd name="T4" fmla="*/ 3 w 6"/>
                <a:gd name="T5" fmla="*/ 10 h 10"/>
                <a:gd name="T6" fmla="*/ 6 w 6"/>
                <a:gd name="T7" fmla="*/ 6 h 10"/>
                <a:gd name="T8" fmla="*/ 3 w 6"/>
                <a:gd name="T9" fmla="*/ 0 h 10"/>
              </a:gdLst>
              <a:ahLst/>
              <a:cxnLst>
                <a:cxn ang="0">
                  <a:pos x="T0" y="T1"/>
                </a:cxn>
                <a:cxn ang="0">
                  <a:pos x="T2" y="T3"/>
                </a:cxn>
                <a:cxn ang="0">
                  <a:pos x="T4" y="T5"/>
                </a:cxn>
                <a:cxn ang="0">
                  <a:pos x="T6" y="T7"/>
                </a:cxn>
                <a:cxn ang="0">
                  <a:pos x="T8" y="T9"/>
                </a:cxn>
              </a:cxnLst>
              <a:rect l="0" t="0" r="r" b="b"/>
              <a:pathLst>
                <a:path w="6" h="10">
                  <a:moveTo>
                    <a:pt x="3" y="0"/>
                  </a:moveTo>
                  <a:cubicBezTo>
                    <a:pt x="3" y="0"/>
                    <a:pt x="0" y="5"/>
                    <a:pt x="0" y="6"/>
                  </a:cubicBezTo>
                  <a:cubicBezTo>
                    <a:pt x="0" y="8"/>
                    <a:pt x="1" y="10"/>
                    <a:pt x="3" y="10"/>
                  </a:cubicBezTo>
                  <a:cubicBezTo>
                    <a:pt x="5" y="10"/>
                    <a:pt x="6" y="8"/>
                    <a:pt x="6" y="6"/>
                  </a:cubicBezTo>
                  <a:cubicBezTo>
                    <a:pt x="6" y="6"/>
                    <a:pt x="3" y="0"/>
                    <a:pt x="3" y="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50" name="Freeform 204"/>
            <p:cNvSpPr>
              <a:spLocks/>
            </p:cNvSpPr>
            <p:nvPr userDrawn="1"/>
          </p:nvSpPr>
          <p:spPr bwMode="auto">
            <a:xfrm>
              <a:off x="4564063" y="1235075"/>
              <a:ext cx="6350" cy="7938"/>
            </a:xfrm>
            <a:custGeom>
              <a:avLst/>
              <a:gdLst>
                <a:gd name="T0" fmla="*/ 4 w 7"/>
                <a:gd name="T1" fmla="*/ 0 h 10"/>
                <a:gd name="T2" fmla="*/ 0 w 7"/>
                <a:gd name="T3" fmla="*/ 6 h 10"/>
                <a:gd name="T4" fmla="*/ 4 w 7"/>
                <a:gd name="T5" fmla="*/ 10 h 10"/>
                <a:gd name="T6" fmla="*/ 7 w 7"/>
                <a:gd name="T7" fmla="*/ 6 h 10"/>
                <a:gd name="T8" fmla="*/ 4 w 7"/>
                <a:gd name="T9" fmla="*/ 0 h 10"/>
              </a:gdLst>
              <a:ahLst/>
              <a:cxnLst>
                <a:cxn ang="0">
                  <a:pos x="T0" y="T1"/>
                </a:cxn>
                <a:cxn ang="0">
                  <a:pos x="T2" y="T3"/>
                </a:cxn>
                <a:cxn ang="0">
                  <a:pos x="T4" y="T5"/>
                </a:cxn>
                <a:cxn ang="0">
                  <a:pos x="T6" y="T7"/>
                </a:cxn>
                <a:cxn ang="0">
                  <a:pos x="T8" y="T9"/>
                </a:cxn>
              </a:cxnLst>
              <a:rect l="0" t="0" r="r" b="b"/>
              <a:pathLst>
                <a:path w="7" h="10">
                  <a:moveTo>
                    <a:pt x="4" y="0"/>
                  </a:moveTo>
                  <a:cubicBezTo>
                    <a:pt x="4" y="0"/>
                    <a:pt x="0" y="5"/>
                    <a:pt x="0" y="6"/>
                  </a:cubicBezTo>
                  <a:cubicBezTo>
                    <a:pt x="0" y="8"/>
                    <a:pt x="2" y="10"/>
                    <a:pt x="4" y="10"/>
                  </a:cubicBezTo>
                  <a:cubicBezTo>
                    <a:pt x="6" y="10"/>
                    <a:pt x="7" y="8"/>
                    <a:pt x="7" y="6"/>
                  </a:cubicBezTo>
                  <a:cubicBezTo>
                    <a:pt x="7" y="6"/>
                    <a:pt x="4" y="0"/>
                    <a:pt x="4" y="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5" name="Freeform 206"/>
            <p:cNvSpPr>
              <a:spLocks/>
            </p:cNvSpPr>
            <p:nvPr userDrawn="1"/>
          </p:nvSpPr>
          <p:spPr bwMode="auto">
            <a:xfrm>
              <a:off x="4597400" y="1133475"/>
              <a:ext cx="49213" cy="50800"/>
            </a:xfrm>
            <a:custGeom>
              <a:avLst/>
              <a:gdLst>
                <a:gd name="T0" fmla="*/ 54 w 62"/>
                <a:gd name="T1" fmla="*/ 14 h 64"/>
                <a:gd name="T2" fmla="*/ 59 w 62"/>
                <a:gd name="T3" fmla="*/ 15 h 64"/>
                <a:gd name="T4" fmla="*/ 61 w 62"/>
                <a:gd name="T5" fmla="*/ 9 h 64"/>
                <a:gd name="T6" fmla="*/ 57 w 62"/>
                <a:gd name="T7" fmla="*/ 6 h 64"/>
                <a:gd name="T8" fmla="*/ 41 w 62"/>
                <a:gd name="T9" fmla="*/ 14 h 64"/>
                <a:gd name="T10" fmla="*/ 47 w 62"/>
                <a:gd name="T11" fmla="*/ 23 h 64"/>
                <a:gd name="T12" fmla="*/ 51 w 62"/>
                <a:gd name="T13" fmla="*/ 26 h 64"/>
                <a:gd name="T14" fmla="*/ 48 w 62"/>
                <a:gd name="T15" fmla="*/ 29 h 64"/>
                <a:gd name="T16" fmla="*/ 33 w 62"/>
                <a:gd name="T17" fmla="*/ 25 h 64"/>
                <a:gd name="T18" fmla="*/ 33 w 62"/>
                <a:gd name="T19" fmla="*/ 9 h 64"/>
                <a:gd name="T20" fmla="*/ 34 w 62"/>
                <a:gd name="T21" fmla="*/ 5 h 64"/>
                <a:gd name="T22" fmla="*/ 24 w 62"/>
                <a:gd name="T23" fmla="*/ 4 h 64"/>
                <a:gd name="T24" fmla="*/ 11 w 62"/>
                <a:gd name="T25" fmla="*/ 11 h 64"/>
                <a:gd name="T26" fmla="*/ 14 w 62"/>
                <a:gd name="T27" fmla="*/ 16 h 64"/>
                <a:gd name="T28" fmla="*/ 16 w 62"/>
                <a:gd name="T29" fmla="*/ 18 h 64"/>
                <a:gd name="T30" fmla="*/ 12 w 62"/>
                <a:gd name="T31" fmla="*/ 20 h 64"/>
                <a:gd name="T32" fmla="*/ 14 w 62"/>
                <a:gd name="T33" fmla="*/ 24 h 64"/>
                <a:gd name="T34" fmla="*/ 8 w 62"/>
                <a:gd name="T35" fmla="*/ 19 h 64"/>
                <a:gd name="T36" fmla="*/ 4 w 62"/>
                <a:gd name="T37" fmla="*/ 11 h 64"/>
                <a:gd name="T38" fmla="*/ 1 w 62"/>
                <a:gd name="T39" fmla="*/ 12 h 64"/>
                <a:gd name="T40" fmla="*/ 0 w 62"/>
                <a:gd name="T41" fmla="*/ 18 h 64"/>
                <a:gd name="T42" fmla="*/ 1 w 62"/>
                <a:gd name="T43" fmla="*/ 24 h 64"/>
                <a:gd name="T44" fmla="*/ 15 w 62"/>
                <a:gd name="T45" fmla="*/ 38 h 64"/>
                <a:gd name="T46" fmla="*/ 4 w 62"/>
                <a:gd name="T47" fmla="*/ 57 h 64"/>
                <a:gd name="T48" fmla="*/ 2 w 62"/>
                <a:gd name="T49" fmla="*/ 62 h 64"/>
                <a:gd name="T50" fmla="*/ 4 w 62"/>
                <a:gd name="T51" fmla="*/ 64 h 64"/>
                <a:gd name="T52" fmla="*/ 16 w 62"/>
                <a:gd name="T53" fmla="*/ 53 h 64"/>
                <a:gd name="T54" fmla="*/ 23 w 62"/>
                <a:gd name="T55" fmla="*/ 43 h 64"/>
                <a:gd name="T56" fmla="*/ 31 w 62"/>
                <a:gd name="T57" fmla="*/ 47 h 64"/>
                <a:gd name="T58" fmla="*/ 22 w 62"/>
                <a:gd name="T59" fmla="*/ 58 h 64"/>
                <a:gd name="T60" fmla="*/ 21 w 62"/>
                <a:gd name="T61" fmla="*/ 61 h 64"/>
                <a:gd name="T62" fmla="*/ 29 w 62"/>
                <a:gd name="T63" fmla="*/ 62 h 64"/>
                <a:gd name="T64" fmla="*/ 43 w 62"/>
                <a:gd name="T65" fmla="*/ 49 h 64"/>
                <a:gd name="T66" fmla="*/ 41 w 62"/>
                <a:gd name="T67" fmla="*/ 57 h 64"/>
                <a:gd name="T68" fmla="*/ 51 w 62"/>
                <a:gd name="T69" fmla="*/ 53 h 64"/>
                <a:gd name="T70" fmla="*/ 52 w 62"/>
                <a:gd name="T71" fmla="*/ 39 h 64"/>
                <a:gd name="T72" fmla="*/ 58 w 62"/>
                <a:gd name="T73" fmla="*/ 25 h 64"/>
                <a:gd name="T74" fmla="*/ 47 w 62"/>
                <a:gd name="T75" fmla="*/ 14 h 64"/>
                <a:gd name="T76" fmla="*/ 54 w 62"/>
                <a:gd name="T77" fmla="*/ 1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2" h="64">
                  <a:moveTo>
                    <a:pt x="54" y="14"/>
                  </a:moveTo>
                  <a:cubicBezTo>
                    <a:pt x="55" y="15"/>
                    <a:pt x="57" y="16"/>
                    <a:pt x="59" y="15"/>
                  </a:cubicBezTo>
                  <a:lnTo>
                    <a:pt x="61" y="9"/>
                  </a:lnTo>
                  <a:cubicBezTo>
                    <a:pt x="62" y="8"/>
                    <a:pt x="59" y="6"/>
                    <a:pt x="57" y="6"/>
                  </a:cubicBezTo>
                  <a:cubicBezTo>
                    <a:pt x="51" y="8"/>
                    <a:pt x="45" y="8"/>
                    <a:pt x="41" y="14"/>
                  </a:cubicBezTo>
                  <a:cubicBezTo>
                    <a:pt x="41" y="18"/>
                    <a:pt x="44" y="22"/>
                    <a:pt x="47" y="23"/>
                  </a:cubicBezTo>
                  <a:cubicBezTo>
                    <a:pt x="49" y="23"/>
                    <a:pt x="49" y="25"/>
                    <a:pt x="51" y="26"/>
                  </a:cubicBezTo>
                  <a:cubicBezTo>
                    <a:pt x="51" y="28"/>
                    <a:pt x="50" y="29"/>
                    <a:pt x="48" y="29"/>
                  </a:cubicBezTo>
                  <a:cubicBezTo>
                    <a:pt x="44" y="25"/>
                    <a:pt x="37" y="31"/>
                    <a:pt x="33" y="25"/>
                  </a:cubicBezTo>
                  <a:cubicBezTo>
                    <a:pt x="35" y="20"/>
                    <a:pt x="38" y="14"/>
                    <a:pt x="33" y="9"/>
                  </a:cubicBezTo>
                  <a:cubicBezTo>
                    <a:pt x="33" y="8"/>
                    <a:pt x="35" y="6"/>
                    <a:pt x="34" y="5"/>
                  </a:cubicBezTo>
                  <a:cubicBezTo>
                    <a:pt x="32" y="0"/>
                    <a:pt x="27" y="4"/>
                    <a:pt x="24" y="4"/>
                  </a:cubicBezTo>
                  <a:cubicBezTo>
                    <a:pt x="18" y="4"/>
                    <a:pt x="14" y="6"/>
                    <a:pt x="11" y="11"/>
                  </a:cubicBezTo>
                  <a:cubicBezTo>
                    <a:pt x="11" y="13"/>
                    <a:pt x="12" y="14"/>
                    <a:pt x="14" y="16"/>
                  </a:cubicBezTo>
                  <a:cubicBezTo>
                    <a:pt x="15" y="16"/>
                    <a:pt x="16" y="16"/>
                    <a:pt x="16" y="18"/>
                  </a:cubicBezTo>
                  <a:lnTo>
                    <a:pt x="12" y="20"/>
                  </a:lnTo>
                  <a:cubicBezTo>
                    <a:pt x="14" y="21"/>
                    <a:pt x="14" y="22"/>
                    <a:pt x="14" y="24"/>
                  </a:cubicBezTo>
                  <a:cubicBezTo>
                    <a:pt x="11" y="25"/>
                    <a:pt x="9" y="21"/>
                    <a:pt x="8" y="19"/>
                  </a:cubicBezTo>
                  <a:cubicBezTo>
                    <a:pt x="8" y="17"/>
                    <a:pt x="8" y="12"/>
                    <a:pt x="4" y="11"/>
                  </a:cubicBezTo>
                  <a:cubicBezTo>
                    <a:pt x="4" y="11"/>
                    <a:pt x="1" y="12"/>
                    <a:pt x="1" y="12"/>
                  </a:cubicBezTo>
                  <a:cubicBezTo>
                    <a:pt x="0" y="13"/>
                    <a:pt x="0" y="15"/>
                    <a:pt x="0" y="18"/>
                  </a:cubicBezTo>
                  <a:cubicBezTo>
                    <a:pt x="0" y="20"/>
                    <a:pt x="1" y="24"/>
                    <a:pt x="1" y="24"/>
                  </a:cubicBezTo>
                  <a:cubicBezTo>
                    <a:pt x="1" y="24"/>
                    <a:pt x="12" y="33"/>
                    <a:pt x="15" y="38"/>
                  </a:cubicBezTo>
                  <a:cubicBezTo>
                    <a:pt x="11" y="44"/>
                    <a:pt x="11" y="53"/>
                    <a:pt x="4" y="57"/>
                  </a:cubicBezTo>
                  <a:cubicBezTo>
                    <a:pt x="2" y="58"/>
                    <a:pt x="2" y="60"/>
                    <a:pt x="2" y="62"/>
                  </a:cubicBezTo>
                  <a:lnTo>
                    <a:pt x="4" y="64"/>
                  </a:lnTo>
                  <a:cubicBezTo>
                    <a:pt x="8" y="61"/>
                    <a:pt x="17" y="61"/>
                    <a:pt x="16" y="53"/>
                  </a:cubicBezTo>
                  <a:cubicBezTo>
                    <a:pt x="18" y="49"/>
                    <a:pt x="20" y="46"/>
                    <a:pt x="23" y="43"/>
                  </a:cubicBezTo>
                  <a:cubicBezTo>
                    <a:pt x="27" y="43"/>
                    <a:pt x="30" y="44"/>
                    <a:pt x="31" y="47"/>
                  </a:cubicBezTo>
                  <a:cubicBezTo>
                    <a:pt x="30" y="53"/>
                    <a:pt x="27" y="56"/>
                    <a:pt x="22" y="58"/>
                  </a:cubicBezTo>
                  <a:cubicBezTo>
                    <a:pt x="21" y="59"/>
                    <a:pt x="21" y="60"/>
                    <a:pt x="21" y="61"/>
                  </a:cubicBezTo>
                  <a:cubicBezTo>
                    <a:pt x="23" y="64"/>
                    <a:pt x="27" y="62"/>
                    <a:pt x="29" y="62"/>
                  </a:cubicBezTo>
                  <a:cubicBezTo>
                    <a:pt x="35" y="58"/>
                    <a:pt x="38" y="51"/>
                    <a:pt x="43" y="49"/>
                  </a:cubicBezTo>
                  <a:cubicBezTo>
                    <a:pt x="44" y="52"/>
                    <a:pt x="36" y="53"/>
                    <a:pt x="41" y="57"/>
                  </a:cubicBezTo>
                  <a:cubicBezTo>
                    <a:pt x="44" y="56"/>
                    <a:pt x="48" y="57"/>
                    <a:pt x="51" y="53"/>
                  </a:cubicBezTo>
                  <a:cubicBezTo>
                    <a:pt x="48" y="47"/>
                    <a:pt x="59" y="44"/>
                    <a:pt x="52" y="39"/>
                  </a:cubicBezTo>
                  <a:cubicBezTo>
                    <a:pt x="52" y="33"/>
                    <a:pt x="58" y="31"/>
                    <a:pt x="58" y="25"/>
                  </a:cubicBezTo>
                  <a:cubicBezTo>
                    <a:pt x="56" y="19"/>
                    <a:pt x="49" y="19"/>
                    <a:pt x="47" y="14"/>
                  </a:cubicBezTo>
                  <a:cubicBezTo>
                    <a:pt x="49" y="13"/>
                    <a:pt x="52" y="13"/>
                    <a:pt x="54" y="1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6" name="Oval 207"/>
            <p:cNvSpPr>
              <a:spLocks noChangeArrowheads="1"/>
            </p:cNvSpPr>
            <p:nvPr userDrawn="1"/>
          </p:nvSpPr>
          <p:spPr bwMode="auto">
            <a:xfrm>
              <a:off x="4427538" y="1187450"/>
              <a:ext cx="11113" cy="9525"/>
            </a:xfrm>
            <a:prstGeom prst="ellipse">
              <a:avLst/>
            </a:pr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7" name="Oval 208"/>
            <p:cNvSpPr>
              <a:spLocks noChangeArrowheads="1"/>
            </p:cNvSpPr>
            <p:nvPr userDrawn="1"/>
          </p:nvSpPr>
          <p:spPr bwMode="auto">
            <a:xfrm>
              <a:off x="4133850" y="1357313"/>
              <a:ext cx="11113" cy="11113"/>
            </a:xfrm>
            <a:prstGeom prst="ellipse">
              <a:avLst/>
            </a:pr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8" name="Freeform 209"/>
            <p:cNvSpPr>
              <a:spLocks noEditPoints="1"/>
            </p:cNvSpPr>
            <p:nvPr userDrawn="1"/>
          </p:nvSpPr>
          <p:spPr bwMode="auto">
            <a:xfrm>
              <a:off x="4325938" y="1409700"/>
              <a:ext cx="0" cy="0"/>
            </a:xfrm>
            <a:custGeom>
              <a:avLst/>
              <a:gdLst>
                <a:gd name="T0" fmla="*/ 1 w 1"/>
                <a:gd name="T1" fmla="*/ 1 h 1"/>
                <a:gd name="T2" fmla="*/ 1 w 1"/>
                <a:gd name="T3" fmla="*/ 1 h 1"/>
                <a:gd name="T4" fmla="*/ 0 w 1"/>
                <a:gd name="T5" fmla="*/ 1 h 1"/>
                <a:gd name="T6" fmla="*/ 0 w 1"/>
                <a:gd name="T7" fmla="*/ 1 h 1"/>
                <a:gd name="T8" fmla="*/ 0 w 1"/>
                <a:gd name="T9" fmla="*/ 1 h 1"/>
                <a:gd name="T10" fmla="*/ 0 w 1"/>
                <a:gd name="T11" fmla="*/ 1 h 1"/>
                <a:gd name="T12" fmla="*/ 0 w 1"/>
                <a:gd name="T13" fmla="*/ 1 h 1"/>
                <a:gd name="T14" fmla="*/ 0 w 1"/>
                <a:gd name="T15" fmla="*/ 1 h 1"/>
                <a:gd name="T16" fmla="*/ 0 w 1"/>
                <a:gd name="T17" fmla="*/ 1 h 1"/>
                <a:gd name="T18" fmla="*/ 0 w 1"/>
                <a:gd name="T19" fmla="*/ 1 h 1"/>
                <a:gd name="T20" fmla="*/ 0 w 1"/>
                <a:gd name="T21" fmla="*/ 0 h 1"/>
                <a:gd name="T22" fmla="*/ 0 w 1"/>
                <a:gd name="T23" fmla="*/ 0 h 1"/>
                <a:gd name="T24" fmla="*/ 0 w 1"/>
                <a:gd name="T25" fmla="*/ 0 h 1"/>
                <a:gd name="T26" fmla="*/ 0 w 1"/>
                <a:gd name="T27" fmla="*/ 0 h 1"/>
                <a:gd name="T28" fmla="*/ 1 w 1"/>
                <a:gd name="T29" fmla="*/ 0 h 1"/>
                <a:gd name="T30" fmla="*/ 1 w 1"/>
                <a:gd name="T31" fmla="*/ 1 h 1"/>
                <a:gd name="T32" fmla="*/ 1 w 1"/>
                <a:gd name="T33" fmla="*/ 1 h 1"/>
                <a:gd name="T34" fmla="*/ 1 w 1"/>
                <a:gd name="T35" fmla="*/ 1 h 1"/>
                <a:gd name="T36" fmla="*/ 0 w 1"/>
                <a:gd name="T37" fmla="*/ 1 h 1"/>
                <a:gd name="T38" fmla="*/ 0 w 1"/>
                <a:gd name="T39" fmla="*/ 0 h 1"/>
                <a:gd name="T40" fmla="*/ 0 w 1"/>
                <a:gd name="T41" fmla="*/ 0 h 1"/>
                <a:gd name="T42" fmla="*/ 0 w 1"/>
                <a:gd name="T43" fmla="*/ 0 h 1"/>
                <a:gd name="T44" fmla="*/ 0 w 1"/>
                <a:gd name="T45"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 h="1">
                  <a:moveTo>
                    <a:pt x="1" y="1"/>
                  </a:moveTo>
                  <a:lnTo>
                    <a:pt x="1" y="1"/>
                  </a:lnTo>
                  <a:lnTo>
                    <a:pt x="0" y="1"/>
                  </a:lnTo>
                  <a:lnTo>
                    <a:pt x="0" y="1"/>
                  </a:lnTo>
                  <a:lnTo>
                    <a:pt x="0" y="1"/>
                  </a:lnTo>
                  <a:cubicBezTo>
                    <a:pt x="0" y="1"/>
                    <a:pt x="0" y="1"/>
                    <a:pt x="0" y="1"/>
                  </a:cubicBezTo>
                  <a:lnTo>
                    <a:pt x="0" y="1"/>
                  </a:lnTo>
                  <a:lnTo>
                    <a:pt x="0" y="1"/>
                  </a:lnTo>
                  <a:lnTo>
                    <a:pt x="0" y="1"/>
                  </a:lnTo>
                  <a:cubicBezTo>
                    <a:pt x="0" y="1"/>
                    <a:pt x="0" y="1"/>
                    <a:pt x="0" y="1"/>
                  </a:cubicBezTo>
                  <a:lnTo>
                    <a:pt x="0" y="0"/>
                  </a:lnTo>
                  <a:cubicBezTo>
                    <a:pt x="0" y="0"/>
                    <a:pt x="0" y="0"/>
                    <a:pt x="0" y="0"/>
                  </a:cubicBezTo>
                  <a:lnTo>
                    <a:pt x="0" y="0"/>
                  </a:lnTo>
                  <a:lnTo>
                    <a:pt x="0" y="0"/>
                  </a:lnTo>
                  <a:cubicBezTo>
                    <a:pt x="0" y="0"/>
                    <a:pt x="1" y="0"/>
                    <a:pt x="1" y="0"/>
                  </a:cubicBezTo>
                  <a:cubicBezTo>
                    <a:pt x="1" y="1"/>
                    <a:pt x="1" y="1"/>
                    <a:pt x="1" y="1"/>
                  </a:cubicBezTo>
                  <a:lnTo>
                    <a:pt x="1" y="1"/>
                  </a:lnTo>
                  <a:cubicBezTo>
                    <a:pt x="1" y="1"/>
                    <a:pt x="1" y="1"/>
                    <a:pt x="1" y="1"/>
                  </a:cubicBezTo>
                  <a:close/>
                  <a:moveTo>
                    <a:pt x="0" y="1"/>
                  </a:moveTo>
                  <a:cubicBezTo>
                    <a:pt x="0" y="1"/>
                    <a:pt x="0" y="1"/>
                    <a:pt x="0" y="0"/>
                  </a:cubicBezTo>
                  <a:cubicBezTo>
                    <a:pt x="0" y="0"/>
                    <a:pt x="0" y="0"/>
                    <a:pt x="0" y="0"/>
                  </a:cubicBezTo>
                  <a:cubicBezTo>
                    <a:pt x="0" y="0"/>
                    <a:pt x="0" y="0"/>
                    <a:pt x="0" y="0"/>
                  </a:cubicBezTo>
                  <a:lnTo>
                    <a:pt x="0" y="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19" name="Freeform 210"/>
            <p:cNvSpPr>
              <a:spLocks/>
            </p:cNvSpPr>
            <p:nvPr userDrawn="1"/>
          </p:nvSpPr>
          <p:spPr bwMode="auto">
            <a:xfrm>
              <a:off x="4325938" y="1409700"/>
              <a:ext cx="1588" cy="0"/>
            </a:xfrm>
            <a:custGeom>
              <a:avLst/>
              <a:gdLst>
                <a:gd name="T0" fmla="*/ 1 w 1"/>
                <a:gd name="T1" fmla="*/ 0 h 1"/>
                <a:gd name="T2" fmla="*/ 1 w 1"/>
                <a:gd name="T3" fmla="*/ 0 h 1"/>
                <a:gd name="T4" fmla="*/ 0 w 1"/>
                <a:gd name="T5" fmla="*/ 0 h 1"/>
                <a:gd name="T6" fmla="*/ 1 w 1"/>
                <a:gd name="T7" fmla="*/ 0 h 1"/>
                <a:gd name="T8" fmla="*/ 1 w 1"/>
                <a:gd name="T9" fmla="*/ 1 h 1"/>
                <a:gd name="T10" fmla="*/ 1 w 1"/>
                <a:gd name="T11" fmla="*/ 1 h 1"/>
                <a:gd name="T12" fmla="*/ 1 w 1"/>
                <a:gd name="T13" fmla="*/ 1 h 1"/>
                <a:gd name="T14" fmla="*/ 0 w 1"/>
                <a:gd name="T15" fmla="*/ 1 h 1"/>
                <a:gd name="T16" fmla="*/ 0 w 1"/>
                <a:gd name="T17" fmla="*/ 1 h 1"/>
                <a:gd name="T18" fmla="*/ 0 w 1"/>
                <a:gd name="T19" fmla="*/ 1 h 1"/>
                <a:gd name="T20" fmla="*/ 0 w 1"/>
                <a:gd name="T21" fmla="*/ 1 h 1"/>
                <a:gd name="T22" fmla="*/ 0 w 1"/>
                <a:gd name="T23" fmla="*/ 1 h 1"/>
                <a:gd name="T24" fmla="*/ 1 w 1"/>
                <a:gd name="T25" fmla="*/ 1 h 1"/>
                <a:gd name="T26" fmla="*/ 1 w 1"/>
                <a:gd name="T27" fmla="*/ 1 h 1"/>
                <a:gd name="T28" fmla="*/ 1 w 1"/>
                <a:gd name="T29" fmla="*/ 1 h 1"/>
                <a:gd name="T30" fmla="*/ 0 w 1"/>
                <a:gd name="T31" fmla="*/ 1 h 1"/>
                <a:gd name="T32" fmla="*/ 0 w 1"/>
                <a:gd name="T33" fmla="*/ 0 h 1"/>
                <a:gd name="T34" fmla="*/ 1 w 1"/>
                <a:gd name="T35" fmla="*/ 0 h 1"/>
                <a:gd name="T36" fmla="*/ 1 w 1"/>
                <a:gd name="T37" fmla="*/ 0 h 1"/>
                <a:gd name="T38" fmla="*/ 1 w 1"/>
                <a:gd name="T39" fmla="*/ 0 h 1"/>
                <a:gd name="T40" fmla="*/ 1 w 1"/>
                <a:gd name="T41" fmla="*/ 0 h 1"/>
                <a:gd name="T42" fmla="*/ 1 w 1"/>
                <a:gd name="T43"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 h="1">
                  <a:moveTo>
                    <a:pt x="1" y="0"/>
                  </a:moveTo>
                  <a:cubicBezTo>
                    <a:pt x="1" y="0"/>
                    <a:pt x="1" y="0"/>
                    <a:pt x="1" y="0"/>
                  </a:cubicBezTo>
                  <a:cubicBezTo>
                    <a:pt x="0" y="0"/>
                    <a:pt x="0" y="0"/>
                    <a:pt x="0" y="0"/>
                  </a:cubicBezTo>
                  <a:cubicBezTo>
                    <a:pt x="0" y="0"/>
                    <a:pt x="0" y="0"/>
                    <a:pt x="1" y="0"/>
                  </a:cubicBezTo>
                  <a:lnTo>
                    <a:pt x="1" y="1"/>
                  </a:lnTo>
                  <a:cubicBezTo>
                    <a:pt x="1" y="1"/>
                    <a:pt x="1" y="1"/>
                    <a:pt x="1" y="1"/>
                  </a:cubicBezTo>
                  <a:cubicBezTo>
                    <a:pt x="1" y="1"/>
                    <a:pt x="1" y="1"/>
                    <a:pt x="1" y="1"/>
                  </a:cubicBezTo>
                  <a:cubicBezTo>
                    <a:pt x="0" y="1"/>
                    <a:pt x="0" y="1"/>
                    <a:pt x="0" y="1"/>
                  </a:cubicBezTo>
                  <a:cubicBezTo>
                    <a:pt x="0" y="1"/>
                    <a:pt x="0" y="1"/>
                    <a:pt x="0" y="1"/>
                  </a:cubicBezTo>
                  <a:lnTo>
                    <a:pt x="0" y="1"/>
                  </a:lnTo>
                  <a:lnTo>
                    <a:pt x="0" y="1"/>
                  </a:lnTo>
                  <a:lnTo>
                    <a:pt x="0" y="1"/>
                  </a:lnTo>
                  <a:cubicBezTo>
                    <a:pt x="0" y="1"/>
                    <a:pt x="0" y="1"/>
                    <a:pt x="1" y="1"/>
                  </a:cubicBezTo>
                  <a:cubicBezTo>
                    <a:pt x="1" y="1"/>
                    <a:pt x="1" y="1"/>
                    <a:pt x="1" y="1"/>
                  </a:cubicBezTo>
                  <a:cubicBezTo>
                    <a:pt x="1" y="1"/>
                    <a:pt x="1" y="1"/>
                    <a:pt x="1" y="1"/>
                  </a:cubicBezTo>
                  <a:lnTo>
                    <a:pt x="0" y="1"/>
                  </a:lnTo>
                  <a:cubicBezTo>
                    <a:pt x="0" y="1"/>
                    <a:pt x="0" y="0"/>
                    <a:pt x="0" y="0"/>
                  </a:cubicBezTo>
                  <a:cubicBezTo>
                    <a:pt x="0" y="0"/>
                    <a:pt x="0" y="0"/>
                    <a:pt x="1" y="0"/>
                  </a:cubicBezTo>
                  <a:cubicBezTo>
                    <a:pt x="1" y="0"/>
                    <a:pt x="1" y="0"/>
                    <a:pt x="1" y="0"/>
                  </a:cubicBezTo>
                  <a:cubicBezTo>
                    <a:pt x="1" y="0"/>
                    <a:pt x="1" y="0"/>
                    <a:pt x="1" y="0"/>
                  </a:cubicBezTo>
                  <a:lnTo>
                    <a:pt x="1" y="0"/>
                  </a:lnTo>
                  <a:lnTo>
                    <a:pt x="1"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0" name="Freeform 211"/>
            <p:cNvSpPr>
              <a:spLocks/>
            </p:cNvSpPr>
            <p:nvPr userDrawn="1"/>
          </p:nvSpPr>
          <p:spPr bwMode="auto">
            <a:xfrm>
              <a:off x="4327525" y="1409700"/>
              <a:ext cx="1588" cy="0"/>
            </a:xfrm>
            <a:custGeom>
              <a:avLst/>
              <a:gdLst>
                <a:gd name="T0" fmla="*/ 2 w 2"/>
                <a:gd name="T1" fmla="*/ 0 h 1"/>
                <a:gd name="T2" fmla="*/ 2 w 2"/>
                <a:gd name="T3" fmla="*/ 0 h 1"/>
                <a:gd name="T4" fmla="*/ 2 w 2"/>
                <a:gd name="T5" fmla="*/ 1 h 1"/>
                <a:gd name="T6" fmla="*/ 2 w 2"/>
                <a:gd name="T7" fmla="*/ 1 h 1"/>
                <a:gd name="T8" fmla="*/ 1 w 2"/>
                <a:gd name="T9" fmla="*/ 0 h 1"/>
                <a:gd name="T10" fmla="*/ 1 w 2"/>
                <a:gd name="T11" fmla="*/ 0 h 1"/>
                <a:gd name="T12" fmla="*/ 1 w 2"/>
                <a:gd name="T13" fmla="*/ 1 h 1"/>
                <a:gd name="T14" fmla="*/ 1 w 2"/>
                <a:gd name="T15" fmla="*/ 1 h 1"/>
                <a:gd name="T16" fmla="*/ 0 w 2"/>
                <a:gd name="T17" fmla="*/ 0 h 1"/>
                <a:gd name="T18" fmla="*/ 0 w 2"/>
                <a:gd name="T19" fmla="*/ 0 h 1"/>
                <a:gd name="T20" fmla="*/ 0 w 2"/>
                <a:gd name="T21" fmla="*/ 0 h 1"/>
                <a:gd name="T22" fmla="*/ 1 w 2"/>
                <a:gd name="T23" fmla="*/ 0 h 1"/>
                <a:gd name="T24" fmla="*/ 1 w 2"/>
                <a:gd name="T25" fmla="*/ 0 h 1"/>
                <a:gd name="T26" fmla="*/ 1 w 2"/>
                <a:gd name="T27" fmla="*/ 0 h 1"/>
                <a:gd name="T28" fmla="*/ 1 w 2"/>
                <a:gd name="T29" fmla="*/ 0 h 1"/>
                <a:gd name="T30" fmla="*/ 1 w 2"/>
                <a:gd name="T31" fmla="*/ 1 h 1"/>
                <a:gd name="T32" fmla="*/ 1 w 2"/>
                <a:gd name="T33" fmla="*/ 1 h 1"/>
                <a:gd name="T34" fmla="*/ 1 w 2"/>
                <a:gd name="T35" fmla="*/ 0 h 1"/>
                <a:gd name="T36" fmla="*/ 1 w 2"/>
                <a:gd name="T37" fmla="*/ 0 h 1"/>
                <a:gd name="T38" fmla="*/ 1 w 2"/>
                <a:gd name="T39" fmla="*/ 0 h 1"/>
                <a:gd name="T40" fmla="*/ 1 w 2"/>
                <a:gd name="T41" fmla="*/ 0 h 1"/>
                <a:gd name="T42" fmla="*/ 2 w 2"/>
                <a:gd name="T43" fmla="*/ 0 h 1"/>
                <a:gd name="T44" fmla="*/ 2 w 2"/>
                <a:gd name="T45" fmla="*/ 0 h 1"/>
                <a:gd name="T46" fmla="*/ 2 w 2"/>
                <a:gd name="T47" fmla="*/ 0 h 1"/>
                <a:gd name="T48" fmla="*/ 2 w 2"/>
                <a:gd name="T49" fmla="*/ 0 h 1"/>
                <a:gd name="T50" fmla="*/ 2 w 2"/>
                <a:gd name="T51" fmla="*/ 1 h 1"/>
                <a:gd name="T52" fmla="*/ 2 w 2"/>
                <a:gd name="T53" fmla="*/ 1 h 1"/>
                <a:gd name="T54" fmla="*/ 2 w 2"/>
                <a:gd name="T55" fmla="*/ 0 h 1"/>
                <a:gd name="T56" fmla="*/ 2 w 2"/>
                <a:gd name="T57" fmla="*/ 0 h 1"/>
                <a:gd name="T58" fmla="*/ 2 w 2"/>
                <a:gd name="T59" fmla="*/ 0 h 1"/>
                <a:gd name="T60" fmla="*/ 2 w 2"/>
                <a:gd name="T61" fmla="*/ 0 h 1"/>
                <a:gd name="T62" fmla="*/ 2 w 2"/>
                <a:gd name="T63"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 h="1">
                  <a:moveTo>
                    <a:pt x="2" y="0"/>
                  </a:moveTo>
                  <a:cubicBezTo>
                    <a:pt x="2" y="0"/>
                    <a:pt x="2" y="0"/>
                    <a:pt x="2" y="0"/>
                  </a:cubicBezTo>
                  <a:lnTo>
                    <a:pt x="2" y="1"/>
                  </a:lnTo>
                  <a:lnTo>
                    <a:pt x="2" y="1"/>
                  </a:lnTo>
                  <a:lnTo>
                    <a:pt x="1" y="0"/>
                  </a:lnTo>
                  <a:lnTo>
                    <a:pt x="1" y="0"/>
                  </a:lnTo>
                  <a:lnTo>
                    <a:pt x="1" y="1"/>
                  </a:lnTo>
                  <a:lnTo>
                    <a:pt x="1" y="1"/>
                  </a:lnTo>
                  <a:lnTo>
                    <a:pt x="0" y="0"/>
                  </a:lnTo>
                  <a:cubicBezTo>
                    <a:pt x="0" y="0"/>
                    <a:pt x="0" y="0"/>
                    <a:pt x="0" y="0"/>
                  </a:cubicBezTo>
                  <a:lnTo>
                    <a:pt x="0" y="0"/>
                  </a:lnTo>
                  <a:lnTo>
                    <a:pt x="1" y="0"/>
                  </a:lnTo>
                  <a:lnTo>
                    <a:pt x="1" y="0"/>
                  </a:lnTo>
                  <a:cubicBezTo>
                    <a:pt x="1" y="0"/>
                    <a:pt x="1" y="0"/>
                    <a:pt x="1" y="0"/>
                  </a:cubicBezTo>
                  <a:cubicBezTo>
                    <a:pt x="1" y="0"/>
                    <a:pt x="1" y="0"/>
                    <a:pt x="1" y="0"/>
                  </a:cubicBezTo>
                  <a:lnTo>
                    <a:pt x="1" y="1"/>
                  </a:lnTo>
                  <a:lnTo>
                    <a:pt x="1" y="1"/>
                  </a:lnTo>
                  <a:lnTo>
                    <a:pt x="1" y="0"/>
                  </a:lnTo>
                  <a:lnTo>
                    <a:pt x="1" y="0"/>
                  </a:lnTo>
                  <a:cubicBezTo>
                    <a:pt x="1" y="0"/>
                    <a:pt x="1" y="0"/>
                    <a:pt x="1" y="0"/>
                  </a:cubicBezTo>
                  <a:lnTo>
                    <a:pt x="1" y="0"/>
                  </a:lnTo>
                  <a:lnTo>
                    <a:pt x="2" y="0"/>
                  </a:lnTo>
                  <a:lnTo>
                    <a:pt x="2" y="0"/>
                  </a:lnTo>
                  <a:cubicBezTo>
                    <a:pt x="2" y="0"/>
                    <a:pt x="2" y="0"/>
                    <a:pt x="2" y="0"/>
                  </a:cubicBezTo>
                  <a:cubicBezTo>
                    <a:pt x="2" y="0"/>
                    <a:pt x="2" y="0"/>
                    <a:pt x="2" y="0"/>
                  </a:cubicBezTo>
                  <a:lnTo>
                    <a:pt x="2" y="1"/>
                  </a:lnTo>
                  <a:lnTo>
                    <a:pt x="2" y="1"/>
                  </a:lnTo>
                  <a:lnTo>
                    <a:pt x="2" y="0"/>
                  </a:lnTo>
                  <a:cubicBezTo>
                    <a:pt x="2" y="0"/>
                    <a:pt x="2" y="0"/>
                    <a:pt x="2" y="0"/>
                  </a:cubicBezTo>
                  <a:cubicBezTo>
                    <a:pt x="2" y="0"/>
                    <a:pt x="2" y="0"/>
                    <a:pt x="2" y="0"/>
                  </a:cubicBezTo>
                  <a:lnTo>
                    <a:pt x="2" y="0"/>
                  </a:lnTo>
                  <a:lnTo>
                    <a:pt x="2"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1" name="Freeform 212"/>
            <p:cNvSpPr>
              <a:spLocks noEditPoints="1"/>
            </p:cNvSpPr>
            <p:nvPr userDrawn="1"/>
          </p:nvSpPr>
          <p:spPr bwMode="auto">
            <a:xfrm>
              <a:off x="4329113" y="1409700"/>
              <a:ext cx="0" cy="0"/>
            </a:xfrm>
            <a:custGeom>
              <a:avLst/>
              <a:gdLst>
                <a:gd name="T0" fmla="*/ 0 w 1"/>
                <a:gd name="T1" fmla="*/ 1 h 1"/>
                <a:gd name="T2" fmla="*/ 1 w 1"/>
                <a:gd name="T3" fmla="*/ 1 h 1"/>
                <a:gd name="T4" fmla="*/ 1 w 1"/>
                <a:gd name="T5" fmla="*/ 1 h 1"/>
                <a:gd name="T6" fmla="*/ 1 w 1"/>
                <a:gd name="T7" fmla="*/ 1 h 1"/>
                <a:gd name="T8" fmla="*/ 0 w 1"/>
                <a:gd name="T9" fmla="*/ 0 h 1"/>
                <a:gd name="T10" fmla="*/ 1 w 1"/>
                <a:gd name="T11" fmla="*/ 0 h 1"/>
                <a:gd name="T12" fmla="*/ 1 w 1"/>
                <a:gd name="T13" fmla="*/ 1 h 1"/>
                <a:gd name="T14" fmla="*/ 0 w 1"/>
                <a:gd name="T15" fmla="*/ 1 h 1"/>
                <a:gd name="T16" fmla="*/ 1 w 1"/>
                <a:gd name="T17" fmla="*/ 1 h 1"/>
                <a:gd name="T18" fmla="*/ 1 w 1"/>
                <a:gd name="T19" fmla="*/ 1 h 1"/>
                <a:gd name="T20" fmla="*/ 1 w 1"/>
                <a:gd name="T21" fmla="*/ 1 h 1"/>
                <a:gd name="T22" fmla="*/ 1 w 1"/>
                <a:gd name="T23" fmla="*/ 0 h 1"/>
                <a:gd name="T24" fmla="*/ 1 w 1"/>
                <a:gd name="T25" fmla="*/ 0 h 1"/>
                <a:gd name="T26" fmla="*/ 1 w 1"/>
                <a:gd name="T2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 h="1">
                  <a:moveTo>
                    <a:pt x="0" y="1"/>
                  </a:moveTo>
                  <a:cubicBezTo>
                    <a:pt x="1" y="1"/>
                    <a:pt x="1" y="1"/>
                    <a:pt x="1" y="1"/>
                  </a:cubicBezTo>
                  <a:cubicBezTo>
                    <a:pt x="1" y="1"/>
                    <a:pt x="1" y="1"/>
                    <a:pt x="1" y="1"/>
                  </a:cubicBezTo>
                  <a:cubicBezTo>
                    <a:pt x="1" y="1"/>
                    <a:pt x="1" y="1"/>
                    <a:pt x="1" y="1"/>
                  </a:cubicBezTo>
                  <a:cubicBezTo>
                    <a:pt x="1" y="1"/>
                    <a:pt x="0" y="1"/>
                    <a:pt x="0" y="0"/>
                  </a:cubicBezTo>
                  <a:cubicBezTo>
                    <a:pt x="0" y="0"/>
                    <a:pt x="1" y="0"/>
                    <a:pt x="1" y="0"/>
                  </a:cubicBezTo>
                  <a:cubicBezTo>
                    <a:pt x="1" y="0"/>
                    <a:pt x="1" y="0"/>
                    <a:pt x="1" y="1"/>
                  </a:cubicBezTo>
                  <a:cubicBezTo>
                    <a:pt x="1" y="1"/>
                    <a:pt x="1" y="1"/>
                    <a:pt x="0" y="1"/>
                  </a:cubicBezTo>
                  <a:close/>
                  <a:moveTo>
                    <a:pt x="1" y="1"/>
                  </a:moveTo>
                  <a:cubicBezTo>
                    <a:pt x="1" y="1"/>
                    <a:pt x="1" y="1"/>
                    <a:pt x="1" y="1"/>
                  </a:cubicBezTo>
                  <a:cubicBezTo>
                    <a:pt x="1" y="1"/>
                    <a:pt x="1" y="1"/>
                    <a:pt x="1" y="1"/>
                  </a:cubicBezTo>
                  <a:cubicBezTo>
                    <a:pt x="1" y="0"/>
                    <a:pt x="1" y="0"/>
                    <a:pt x="1" y="0"/>
                  </a:cubicBezTo>
                  <a:cubicBezTo>
                    <a:pt x="1" y="0"/>
                    <a:pt x="1" y="0"/>
                    <a:pt x="1" y="0"/>
                  </a:cubicBezTo>
                  <a:cubicBezTo>
                    <a:pt x="1" y="1"/>
                    <a:pt x="1" y="1"/>
                    <a:pt x="1" y="1"/>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2" name="Freeform 213"/>
            <p:cNvSpPr>
              <a:spLocks/>
            </p:cNvSpPr>
            <p:nvPr userDrawn="1"/>
          </p:nvSpPr>
          <p:spPr bwMode="auto">
            <a:xfrm>
              <a:off x="4330700" y="1409700"/>
              <a:ext cx="0" cy="0"/>
            </a:xfrm>
            <a:custGeom>
              <a:avLst/>
              <a:gdLst>
                <a:gd name="T0" fmla="*/ 0 w 1"/>
                <a:gd name="T1" fmla="*/ 0 h 1"/>
                <a:gd name="T2" fmla="*/ 0 w 1"/>
                <a:gd name="T3" fmla="*/ 0 h 1"/>
                <a:gd name="T4" fmla="*/ 0 w 1"/>
                <a:gd name="T5" fmla="*/ 1 h 1"/>
                <a:gd name="T6" fmla="*/ 0 w 1"/>
                <a:gd name="T7" fmla="*/ 1 h 1"/>
                <a:gd name="T8" fmla="*/ 0 w 1"/>
                <a:gd name="T9" fmla="*/ 1 h 1"/>
                <a:gd name="T10" fmla="*/ 0 w 1"/>
                <a:gd name="T11" fmla="*/ 1 h 1"/>
                <a:gd name="T12" fmla="*/ 0 w 1"/>
                <a:gd name="T13" fmla="*/ 1 h 1"/>
                <a:gd name="T14" fmla="*/ 0 w 1"/>
                <a:gd name="T15" fmla="*/ 1 h 1"/>
                <a:gd name="T16" fmla="*/ 0 w 1"/>
                <a:gd name="T17" fmla="*/ 1 h 1"/>
                <a:gd name="T18" fmla="*/ 0 w 1"/>
                <a:gd name="T19" fmla="*/ 1 h 1"/>
                <a:gd name="T20" fmla="*/ 0 w 1"/>
                <a:gd name="T21" fmla="*/ 0 h 1"/>
                <a:gd name="T22" fmla="*/ 1 w 1"/>
                <a:gd name="T23" fmla="*/ 0 h 1"/>
                <a:gd name="T24" fmla="*/ 0 w 1"/>
                <a:gd name="T25" fmla="*/ 0 h 1"/>
                <a:gd name="T26" fmla="*/ 0 w 1"/>
                <a:gd name="T2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 h="1">
                  <a:moveTo>
                    <a:pt x="0" y="0"/>
                  </a:move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lnTo>
                    <a:pt x="0" y="0"/>
                  </a:lnTo>
                  <a:lnTo>
                    <a:pt x="1" y="0"/>
                  </a:lnTo>
                  <a:lnTo>
                    <a:pt x="0" y="0"/>
                  </a:lnTo>
                  <a:lnTo>
                    <a:pt x="0"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3" name="Freeform 214"/>
            <p:cNvSpPr>
              <a:spLocks noEditPoints="1"/>
            </p:cNvSpPr>
            <p:nvPr userDrawn="1"/>
          </p:nvSpPr>
          <p:spPr bwMode="auto">
            <a:xfrm>
              <a:off x="4462463" y="1004888"/>
              <a:ext cx="209550" cy="249238"/>
            </a:xfrm>
            <a:custGeom>
              <a:avLst/>
              <a:gdLst>
                <a:gd name="T0" fmla="*/ 263 w 263"/>
                <a:gd name="T1" fmla="*/ 0 h 313"/>
                <a:gd name="T2" fmla="*/ 263 w 263"/>
                <a:gd name="T3" fmla="*/ 0 h 313"/>
                <a:gd name="T4" fmla="*/ 0 w 263"/>
                <a:gd name="T5" fmla="*/ 0 h 313"/>
                <a:gd name="T6" fmla="*/ 0 w 263"/>
                <a:gd name="T7" fmla="*/ 0 h 313"/>
                <a:gd name="T8" fmla="*/ 0 w 263"/>
                <a:gd name="T9" fmla="*/ 0 h 313"/>
                <a:gd name="T10" fmla="*/ 0 w 263"/>
                <a:gd name="T11" fmla="*/ 201 h 313"/>
                <a:gd name="T12" fmla="*/ 21 w 263"/>
                <a:gd name="T13" fmla="*/ 245 h 313"/>
                <a:gd name="T14" fmla="*/ 122 w 263"/>
                <a:gd name="T15" fmla="*/ 309 h 313"/>
                <a:gd name="T16" fmla="*/ 131 w 263"/>
                <a:gd name="T17" fmla="*/ 313 h 313"/>
                <a:gd name="T18" fmla="*/ 139 w 263"/>
                <a:gd name="T19" fmla="*/ 310 h 313"/>
                <a:gd name="T20" fmla="*/ 242 w 263"/>
                <a:gd name="T21" fmla="*/ 245 h 313"/>
                <a:gd name="T22" fmla="*/ 263 w 263"/>
                <a:gd name="T23" fmla="*/ 201 h 313"/>
                <a:gd name="T24" fmla="*/ 263 w 263"/>
                <a:gd name="T25" fmla="*/ 0 h 313"/>
                <a:gd name="T26" fmla="*/ 255 w 263"/>
                <a:gd name="T27" fmla="*/ 204 h 313"/>
                <a:gd name="T28" fmla="*/ 238 w 263"/>
                <a:gd name="T29" fmla="*/ 239 h 313"/>
                <a:gd name="T30" fmla="*/ 139 w 263"/>
                <a:gd name="T31" fmla="*/ 302 h 313"/>
                <a:gd name="T32" fmla="*/ 139 w 263"/>
                <a:gd name="T33" fmla="*/ 302 h 313"/>
                <a:gd name="T34" fmla="*/ 131 w 263"/>
                <a:gd name="T35" fmla="*/ 305 h 313"/>
                <a:gd name="T36" fmla="*/ 123 w 263"/>
                <a:gd name="T37" fmla="*/ 302 h 313"/>
                <a:gd name="T38" fmla="*/ 24 w 263"/>
                <a:gd name="T39" fmla="*/ 239 h 313"/>
                <a:gd name="T40" fmla="*/ 7 w 263"/>
                <a:gd name="T41" fmla="*/ 204 h 313"/>
                <a:gd name="T42" fmla="*/ 7 w 263"/>
                <a:gd name="T43" fmla="*/ 7 h 313"/>
                <a:gd name="T44" fmla="*/ 255 w 263"/>
                <a:gd name="T45" fmla="*/ 7 h 313"/>
                <a:gd name="T46" fmla="*/ 255 w 263"/>
                <a:gd name="T47" fmla="*/ 204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3" h="313">
                  <a:moveTo>
                    <a:pt x="263" y="0"/>
                  </a:moveTo>
                  <a:lnTo>
                    <a:pt x="263" y="0"/>
                  </a:lnTo>
                  <a:lnTo>
                    <a:pt x="0" y="0"/>
                  </a:lnTo>
                  <a:lnTo>
                    <a:pt x="0" y="0"/>
                  </a:lnTo>
                  <a:lnTo>
                    <a:pt x="0" y="0"/>
                  </a:lnTo>
                  <a:lnTo>
                    <a:pt x="0" y="201"/>
                  </a:lnTo>
                  <a:cubicBezTo>
                    <a:pt x="0" y="222"/>
                    <a:pt x="9" y="240"/>
                    <a:pt x="21" y="245"/>
                  </a:cubicBezTo>
                  <a:lnTo>
                    <a:pt x="122" y="309"/>
                  </a:lnTo>
                  <a:cubicBezTo>
                    <a:pt x="124" y="312"/>
                    <a:pt x="127" y="313"/>
                    <a:pt x="131" y="313"/>
                  </a:cubicBezTo>
                  <a:cubicBezTo>
                    <a:pt x="134" y="313"/>
                    <a:pt x="137" y="312"/>
                    <a:pt x="139" y="310"/>
                  </a:cubicBezTo>
                  <a:lnTo>
                    <a:pt x="242" y="245"/>
                  </a:lnTo>
                  <a:cubicBezTo>
                    <a:pt x="254" y="240"/>
                    <a:pt x="263" y="222"/>
                    <a:pt x="263" y="201"/>
                  </a:cubicBezTo>
                  <a:lnTo>
                    <a:pt x="263" y="0"/>
                  </a:lnTo>
                  <a:close/>
                  <a:moveTo>
                    <a:pt x="255" y="204"/>
                  </a:moveTo>
                  <a:cubicBezTo>
                    <a:pt x="254" y="219"/>
                    <a:pt x="249" y="232"/>
                    <a:pt x="238" y="239"/>
                  </a:cubicBezTo>
                  <a:lnTo>
                    <a:pt x="139" y="302"/>
                  </a:lnTo>
                  <a:lnTo>
                    <a:pt x="139" y="302"/>
                  </a:lnTo>
                  <a:cubicBezTo>
                    <a:pt x="137" y="304"/>
                    <a:pt x="134" y="305"/>
                    <a:pt x="131" y="305"/>
                  </a:cubicBezTo>
                  <a:cubicBezTo>
                    <a:pt x="128" y="305"/>
                    <a:pt x="125" y="304"/>
                    <a:pt x="123" y="302"/>
                  </a:cubicBezTo>
                  <a:lnTo>
                    <a:pt x="24" y="239"/>
                  </a:lnTo>
                  <a:cubicBezTo>
                    <a:pt x="14" y="232"/>
                    <a:pt x="9" y="219"/>
                    <a:pt x="7" y="204"/>
                  </a:cubicBezTo>
                  <a:lnTo>
                    <a:pt x="7" y="7"/>
                  </a:lnTo>
                  <a:lnTo>
                    <a:pt x="255" y="7"/>
                  </a:lnTo>
                  <a:lnTo>
                    <a:pt x="255" y="204"/>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4" name="Freeform 215"/>
            <p:cNvSpPr>
              <a:spLocks/>
            </p:cNvSpPr>
            <p:nvPr userDrawn="1"/>
          </p:nvSpPr>
          <p:spPr bwMode="auto">
            <a:xfrm>
              <a:off x="4595813" y="1236663"/>
              <a:ext cx="1588" cy="1588"/>
            </a:xfrm>
            <a:custGeom>
              <a:avLst/>
              <a:gdLst>
                <a:gd name="T0" fmla="*/ 0 w 3"/>
                <a:gd name="T1" fmla="*/ 1 h 1"/>
                <a:gd name="T2" fmla="*/ 3 w 3"/>
                <a:gd name="T3" fmla="*/ 0 h 1"/>
                <a:gd name="T4" fmla="*/ 0 w 3"/>
                <a:gd name="T5" fmla="*/ 1 h 1"/>
              </a:gdLst>
              <a:ahLst/>
              <a:cxnLst>
                <a:cxn ang="0">
                  <a:pos x="T0" y="T1"/>
                </a:cxn>
                <a:cxn ang="0">
                  <a:pos x="T2" y="T3"/>
                </a:cxn>
                <a:cxn ang="0">
                  <a:pos x="T4" y="T5"/>
                </a:cxn>
              </a:cxnLst>
              <a:rect l="0" t="0" r="r" b="b"/>
              <a:pathLst>
                <a:path w="3" h="1">
                  <a:moveTo>
                    <a:pt x="0" y="1"/>
                  </a:moveTo>
                  <a:lnTo>
                    <a:pt x="3" y="0"/>
                  </a:lnTo>
                  <a:cubicBezTo>
                    <a:pt x="2" y="0"/>
                    <a:pt x="1" y="1"/>
                    <a:pt x="0" y="1"/>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5" name="Freeform 216"/>
            <p:cNvSpPr>
              <a:spLocks noEditPoints="1"/>
            </p:cNvSpPr>
            <p:nvPr userDrawn="1"/>
          </p:nvSpPr>
          <p:spPr bwMode="auto">
            <a:xfrm>
              <a:off x="4395788" y="1423988"/>
              <a:ext cx="41275" cy="38100"/>
            </a:xfrm>
            <a:custGeom>
              <a:avLst/>
              <a:gdLst>
                <a:gd name="T0" fmla="*/ 52 w 52"/>
                <a:gd name="T1" fmla="*/ 41 h 47"/>
                <a:gd name="T2" fmla="*/ 27 w 52"/>
                <a:gd name="T3" fmla="*/ 44 h 47"/>
                <a:gd name="T4" fmla="*/ 27 w 52"/>
                <a:gd name="T5" fmla="*/ 42 h 47"/>
                <a:gd name="T6" fmla="*/ 33 w 52"/>
                <a:gd name="T7" fmla="*/ 39 h 47"/>
                <a:gd name="T8" fmla="*/ 29 w 52"/>
                <a:gd name="T9" fmla="*/ 31 h 47"/>
                <a:gd name="T10" fmla="*/ 11 w 52"/>
                <a:gd name="T11" fmla="*/ 33 h 47"/>
                <a:gd name="T12" fmla="*/ 9 w 52"/>
                <a:gd name="T13" fmla="*/ 42 h 47"/>
                <a:gd name="T14" fmla="*/ 16 w 52"/>
                <a:gd name="T15" fmla="*/ 44 h 47"/>
                <a:gd name="T16" fmla="*/ 16 w 52"/>
                <a:gd name="T17" fmla="*/ 45 h 47"/>
                <a:gd name="T18" fmla="*/ 0 w 52"/>
                <a:gd name="T19" fmla="*/ 47 h 47"/>
                <a:gd name="T20" fmla="*/ 0 w 52"/>
                <a:gd name="T21" fmla="*/ 45 h 47"/>
                <a:gd name="T22" fmla="*/ 7 w 52"/>
                <a:gd name="T23" fmla="*/ 37 h 47"/>
                <a:gd name="T24" fmla="*/ 20 w 52"/>
                <a:gd name="T25" fmla="*/ 0 h 47"/>
                <a:gd name="T26" fmla="*/ 22 w 52"/>
                <a:gd name="T27" fmla="*/ 0 h 47"/>
                <a:gd name="T28" fmla="*/ 43 w 52"/>
                <a:gd name="T29" fmla="*/ 31 h 47"/>
                <a:gd name="T30" fmla="*/ 52 w 52"/>
                <a:gd name="T31" fmla="*/ 39 h 47"/>
                <a:gd name="T32" fmla="*/ 52 w 52"/>
                <a:gd name="T33" fmla="*/ 41 h 47"/>
                <a:gd name="T34" fmla="*/ 27 w 52"/>
                <a:gd name="T35" fmla="*/ 28 h 47"/>
                <a:gd name="T36" fmla="*/ 18 w 52"/>
                <a:gd name="T37" fmla="*/ 14 h 47"/>
                <a:gd name="T38" fmla="*/ 12 w 52"/>
                <a:gd name="T39" fmla="*/ 30 h 47"/>
                <a:gd name="T40" fmla="*/ 27 w 52"/>
                <a:gd name="T41"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 h="47">
                  <a:moveTo>
                    <a:pt x="52" y="41"/>
                  </a:moveTo>
                  <a:lnTo>
                    <a:pt x="27" y="44"/>
                  </a:lnTo>
                  <a:lnTo>
                    <a:pt x="27" y="42"/>
                  </a:lnTo>
                  <a:cubicBezTo>
                    <a:pt x="32" y="41"/>
                    <a:pt x="33" y="41"/>
                    <a:pt x="33" y="39"/>
                  </a:cubicBezTo>
                  <a:cubicBezTo>
                    <a:pt x="33" y="37"/>
                    <a:pt x="30" y="33"/>
                    <a:pt x="29" y="31"/>
                  </a:cubicBezTo>
                  <a:lnTo>
                    <a:pt x="11" y="33"/>
                  </a:lnTo>
                  <a:cubicBezTo>
                    <a:pt x="10" y="38"/>
                    <a:pt x="9" y="41"/>
                    <a:pt x="9" y="42"/>
                  </a:cubicBezTo>
                  <a:cubicBezTo>
                    <a:pt x="9" y="44"/>
                    <a:pt x="13" y="44"/>
                    <a:pt x="16" y="44"/>
                  </a:cubicBezTo>
                  <a:lnTo>
                    <a:pt x="16" y="45"/>
                  </a:lnTo>
                  <a:lnTo>
                    <a:pt x="0" y="47"/>
                  </a:lnTo>
                  <a:lnTo>
                    <a:pt x="0" y="45"/>
                  </a:lnTo>
                  <a:cubicBezTo>
                    <a:pt x="4" y="44"/>
                    <a:pt x="5" y="42"/>
                    <a:pt x="7" y="37"/>
                  </a:cubicBezTo>
                  <a:lnTo>
                    <a:pt x="20" y="0"/>
                  </a:lnTo>
                  <a:lnTo>
                    <a:pt x="22" y="0"/>
                  </a:lnTo>
                  <a:lnTo>
                    <a:pt x="43" y="31"/>
                  </a:lnTo>
                  <a:cubicBezTo>
                    <a:pt x="47" y="38"/>
                    <a:pt x="48" y="40"/>
                    <a:pt x="52" y="39"/>
                  </a:cubicBezTo>
                  <a:lnTo>
                    <a:pt x="52" y="41"/>
                  </a:lnTo>
                  <a:close/>
                  <a:moveTo>
                    <a:pt x="27" y="28"/>
                  </a:moveTo>
                  <a:lnTo>
                    <a:pt x="18" y="14"/>
                  </a:lnTo>
                  <a:lnTo>
                    <a:pt x="12" y="30"/>
                  </a:lnTo>
                  <a:lnTo>
                    <a:pt x="27" y="28"/>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6" name="Freeform 217"/>
            <p:cNvSpPr>
              <a:spLocks noEditPoints="1"/>
            </p:cNvSpPr>
            <p:nvPr userDrawn="1"/>
          </p:nvSpPr>
          <p:spPr bwMode="auto">
            <a:xfrm>
              <a:off x="4321175" y="1360488"/>
              <a:ext cx="463550" cy="184150"/>
            </a:xfrm>
            <a:custGeom>
              <a:avLst/>
              <a:gdLst>
                <a:gd name="T0" fmla="*/ 518 w 585"/>
                <a:gd name="T1" fmla="*/ 62 h 232"/>
                <a:gd name="T2" fmla="*/ 138 w 585"/>
                <a:gd name="T3" fmla="*/ 55 h 232"/>
                <a:gd name="T4" fmla="*/ 83 w 585"/>
                <a:gd name="T5" fmla="*/ 4 h 232"/>
                <a:gd name="T6" fmla="*/ 0 w 585"/>
                <a:gd name="T7" fmla="*/ 91 h 232"/>
                <a:gd name="T8" fmla="*/ 192 w 585"/>
                <a:gd name="T9" fmla="*/ 123 h 232"/>
                <a:gd name="T10" fmla="*/ 224 w 585"/>
                <a:gd name="T11" fmla="*/ 180 h 232"/>
                <a:gd name="T12" fmla="*/ 170 w 585"/>
                <a:gd name="T13" fmla="*/ 205 h 232"/>
                <a:gd name="T14" fmla="*/ 264 w 585"/>
                <a:gd name="T15" fmla="*/ 183 h 232"/>
                <a:gd name="T16" fmla="*/ 297 w 585"/>
                <a:gd name="T17" fmla="*/ 159 h 232"/>
                <a:gd name="T18" fmla="*/ 352 w 585"/>
                <a:gd name="T19" fmla="*/ 211 h 232"/>
                <a:gd name="T20" fmla="*/ 356 w 585"/>
                <a:gd name="T21" fmla="*/ 178 h 232"/>
                <a:gd name="T22" fmla="*/ 458 w 585"/>
                <a:gd name="T23" fmla="*/ 216 h 232"/>
                <a:gd name="T24" fmla="*/ 421 w 585"/>
                <a:gd name="T25" fmla="*/ 193 h 232"/>
                <a:gd name="T26" fmla="*/ 356 w 585"/>
                <a:gd name="T27" fmla="*/ 114 h 232"/>
                <a:gd name="T28" fmla="*/ 583 w 585"/>
                <a:gd name="T29" fmla="*/ 27 h 232"/>
                <a:gd name="T30" fmla="*/ 175 w 585"/>
                <a:gd name="T31" fmla="*/ 200 h 232"/>
                <a:gd name="T32" fmla="*/ 411 w 585"/>
                <a:gd name="T33" fmla="*/ 194 h 232"/>
                <a:gd name="T34" fmla="*/ 96 w 585"/>
                <a:gd name="T35" fmla="*/ 39 h 232"/>
                <a:gd name="T36" fmla="*/ 65 w 585"/>
                <a:gd name="T37" fmla="*/ 35 h 232"/>
                <a:gd name="T38" fmla="*/ 95 w 585"/>
                <a:gd name="T39" fmla="*/ 47 h 232"/>
                <a:gd name="T40" fmla="*/ 77 w 585"/>
                <a:gd name="T41" fmla="*/ 22 h 232"/>
                <a:gd name="T42" fmla="*/ 262 w 585"/>
                <a:gd name="T43" fmla="*/ 118 h 232"/>
                <a:gd name="T44" fmla="*/ 271 w 585"/>
                <a:gd name="T45" fmla="*/ 163 h 232"/>
                <a:gd name="T46" fmla="*/ 273 w 585"/>
                <a:gd name="T47" fmla="*/ 183 h 232"/>
                <a:gd name="T48" fmla="*/ 273 w 585"/>
                <a:gd name="T49" fmla="*/ 183 h 232"/>
                <a:gd name="T50" fmla="*/ 281 w 585"/>
                <a:gd name="T51" fmla="*/ 160 h 232"/>
                <a:gd name="T52" fmla="*/ 261 w 585"/>
                <a:gd name="T53" fmla="*/ 146 h 232"/>
                <a:gd name="T54" fmla="*/ 293 w 585"/>
                <a:gd name="T55" fmla="*/ 134 h 232"/>
                <a:gd name="T56" fmla="*/ 291 w 585"/>
                <a:gd name="T57" fmla="*/ 119 h 232"/>
                <a:gd name="T58" fmla="*/ 296 w 585"/>
                <a:gd name="T59" fmla="*/ 131 h 232"/>
                <a:gd name="T60" fmla="*/ 302 w 585"/>
                <a:gd name="T61" fmla="*/ 125 h 232"/>
                <a:gd name="T62" fmla="*/ 302 w 585"/>
                <a:gd name="T63" fmla="*/ 125 h 232"/>
                <a:gd name="T64" fmla="*/ 348 w 585"/>
                <a:gd name="T65" fmla="*/ 119 h 232"/>
                <a:gd name="T66" fmla="*/ 332 w 585"/>
                <a:gd name="T67" fmla="*/ 143 h 232"/>
                <a:gd name="T68" fmla="*/ 324 w 585"/>
                <a:gd name="T69" fmla="*/ 162 h 232"/>
                <a:gd name="T70" fmla="*/ 318 w 585"/>
                <a:gd name="T71" fmla="*/ 148 h 232"/>
                <a:gd name="T72" fmla="*/ 307 w 585"/>
                <a:gd name="T73" fmla="*/ 148 h 232"/>
                <a:gd name="T74" fmla="*/ 336 w 585"/>
                <a:gd name="T75" fmla="*/ 197 h 232"/>
                <a:gd name="T76" fmla="*/ 301 w 585"/>
                <a:gd name="T77" fmla="*/ 166 h 232"/>
                <a:gd name="T78" fmla="*/ 289 w 585"/>
                <a:gd name="T79" fmla="*/ 205 h 232"/>
                <a:gd name="T80" fmla="*/ 338 w 585"/>
                <a:gd name="T81" fmla="*/ 159 h 232"/>
                <a:gd name="T82" fmla="*/ 340 w 585"/>
                <a:gd name="T83" fmla="*/ 184 h 232"/>
                <a:gd name="T84" fmla="*/ 348 w 585"/>
                <a:gd name="T85" fmla="*/ 199 h 232"/>
                <a:gd name="T86" fmla="*/ 344 w 585"/>
                <a:gd name="T87" fmla="*/ 170 h 232"/>
                <a:gd name="T88" fmla="*/ 356 w 585"/>
                <a:gd name="T89" fmla="*/ 169 h 232"/>
                <a:gd name="T90" fmla="*/ 352 w 585"/>
                <a:gd name="T91" fmla="*/ 160 h 232"/>
                <a:gd name="T92" fmla="*/ 351 w 585"/>
                <a:gd name="T93" fmla="*/ 154 h 232"/>
                <a:gd name="T94" fmla="*/ 557 w 585"/>
                <a:gd name="T95" fmla="*/ 101 h 232"/>
                <a:gd name="T96" fmla="*/ 131 w 585"/>
                <a:gd name="T97" fmla="*/ 131 h 232"/>
                <a:gd name="T98" fmla="*/ 79 w 585"/>
                <a:gd name="T99" fmla="*/ 65 h 232"/>
                <a:gd name="T100" fmla="*/ 449 w 585"/>
                <a:gd name="T101" fmla="*/ 59 h 232"/>
                <a:gd name="T102" fmla="*/ 538 w 585"/>
                <a:gd name="T103" fmla="*/ 61 h 232"/>
                <a:gd name="T104" fmla="*/ 553 w 585"/>
                <a:gd name="T105" fmla="*/ 32 h 232"/>
                <a:gd name="T106" fmla="*/ 563 w 585"/>
                <a:gd name="T107" fmla="*/ 28 h 232"/>
                <a:gd name="T108" fmla="*/ 536 w 585"/>
                <a:gd name="T109" fmla="*/ 11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85" h="232">
                  <a:moveTo>
                    <a:pt x="583" y="27"/>
                  </a:moveTo>
                  <a:cubicBezTo>
                    <a:pt x="578" y="15"/>
                    <a:pt x="569" y="7"/>
                    <a:pt x="557" y="3"/>
                  </a:cubicBezTo>
                  <a:cubicBezTo>
                    <a:pt x="545" y="0"/>
                    <a:pt x="532" y="2"/>
                    <a:pt x="524" y="12"/>
                  </a:cubicBezTo>
                  <a:cubicBezTo>
                    <a:pt x="511" y="23"/>
                    <a:pt x="520" y="41"/>
                    <a:pt x="521" y="56"/>
                  </a:cubicBezTo>
                  <a:cubicBezTo>
                    <a:pt x="521" y="59"/>
                    <a:pt x="521" y="61"/>
                    <a:pt x="518" y="62"/>
                  </a:cubicBezTo>
                  <a:cubicBezTo>
                    <a:pt x="463" y="58"/>
                    <a:pt x="412" y="44"/>
                    <a:pt x="358" y="38"/>
                  </a:cubicBezTo>
                  <a:cubicBezTo>
                    <a:pt x="345" y="36"/>
                    <a:pt x="333" y="37"/>
                    <a:pt x="321" y="34"/>
                  </a:cubicBezTo>
                  <a:lnTo>
                    <a:pt x="306" y="32"/>
                  </a:lnTo>
                  <a:cubicBezTo>
                    <a:pt x="259" y="34"/>
                    <a:pt x="211" y="37"/>
                    <a:pt x="167" y="48"/>
                  </a:cubicBezTo>
                  <a:cubicBezTo>
                    <a:pt x="158" y="51"/>
                    <a:pt x="147" y="52"/>
                    <a:pt x="138" y="55"/>
                  </a:cubicBezTo>
                  <a:cubicBezTo>
                    <a:pt x="131" y="54"/>
                    <a:pt x="125" y="59"/>
                    <a:pt x="119" y="57"/>
                  </a:cubicBezTo>
                  <a:lnTo>
                    <a:pt x="107" y="60"/>
                  </a:lnTo>
                  <a:cubicBezTo>
                    <a:pt x="105" y="60"/>
                    <a:pt x="104" y="60"/>
                    <a:pt x="102" y="60"/>
                  </a:cubicBezTo>
                  <a:cubicBezTo>
                    <a:pt x="96" y="44"/>
                    <a:pt x="114" y="35"/>
                    <a:pt x="109" y="19"/>
                  </a:cubicBezTo>
                  <a:cubicBezTo>
                    <a:pt x="104" y="11"/>
                    <a:pt x="94" y="2"/>
                    <a:pt x="83" y="4"/>
                  </a:cubicBezTo>
                  <a:cubicBezTo>
                    <a:pt x="70" y="2"/>
                    <a:pt x="59" y="10"/>
                    <a:pt x="53" y="19"/>
                  </a:cubicBezTo>
                  <a:cubicBezTo>
                    <a:pt x="44" y="39"/>
                    <a:pt x="55" y="58"/>
                    <a:pt x="58" y="77"/>
                  </a:cubicBezTo>
                  <a:cubicBezTo>
                    <a:pt x="57" y="83"/>
                    <a:pt x="64" y="90"/>
                    <a:pt x="58" y="95"/>
                  </a:cubicBezTo>
                  <a:cubicBezTo>
                    <a:pt x="46" y="86"/>
                    <a:pt x="30" y="82"/>
                    <a:pt x="16" y="86"/>
                  </a:cubicBezTo>
                  <a:cubicBezTo>
                    <a:pt x="11" y="88"/>
                    <a:pt x="3" y="85"/>
                    <a:pt x="0" y="91"/>
                  </a:cubicBezTo>
                  <a:cubicBezTo>
                    <a:pt x="17" y="99"/>
                    <a:pt x="37" y="98"/>
                    <a:pt x="56" y="97"/>
                  </a:cubicBezTo>
                  <a:cubicBezTo>
                    <a:pt x="58" y="97"/>
                    <a:pt x="59" y="96"/>
                    <a:pt x="61" y="98"/>
                  </a:cubicBezTo>
                  <a:cubicBezTo>
                    <a:pt x="63" y="108"/>
                    <a:pt x="59" y="121"/>
                    <a:pt x="65" y="130"/>
                  </a:cubicBezTo>
                  <a:cubicBezTo>
                    <a:pt x="72" y="139"/>
                    <a:pt x="84" y="141"/>
                    <a:pt x="94" y="142"/>
                  </a:cubicBezTo>
                  <a:cubicBezTo>
                    <a:pt x="129" y="141"/>
                    <a:pt x="160" y="131"/>
                    <a:pt x="192" y="123"/>
                  </a:cubicBezTo>
                  <a:cubicBezTo>
                    <a:pt x="197" y="123"/>
                    <a:pt x="201" y="120"/>
                    <a:pt x="206" y="120"/>
                  </a:cubicBezTo>
                  <a:cubicBezTo>
                    <a:pt x="223" y="116"/>
                    <a:pt x="241" y="113"/>
                    <a:pt x="259" y="113"/>
                  </a:cubicBezTo>
                  <a:cubicBezTo>
                    <a:pt x="252" y="123"/>
                    <a:pt x="247" y="134"/>
                    <a:pt x="244" y="147"/>
                  </a:cubicBezTo>
                  <a:cubicBezTo>
                    <a:pt x="239" y="157"/>
                    <a:pt x="252" y="159"/>
                    <a:pt x="255" y="164"/>
                  </a:cubicBezTo>
                  <a:cubicBezTo>
                    <a:pt x="244" y="168"/>
                    <a:pt x="235" y="176"/>
                    <a:pt x="224" y="180"/>
                  </a:cubicBezTo>
                  <a:cubicBezTo>
                    <a:pt x="200" y="180"/>
                    <a:pt x="180" y="189"/>
                    <a:pt x="157" y="191"/>
                  </a:cubicBezTo>
                  <a:cubicBezTo>
                    <a:pt x="157" y="196"/>
                    <a:pt x="165" y="195"/>
                    <a:pt x="166" y="200"/>
                  </a:cubicBezTo>
                  <a:cubicBezTo>
                    <a:pt x="165" y="203"/>
                    <a:pt x="161" y="204"/>
                    <a:pt x="159" y="205"/>
                  </a:cubicBezTo>
                  <a:cubicBezTo>
                    <a:pt x="158" y="208"/>
                    <a:pt x="159" y="208"/>
                    <a:pt x="161" y="208"/>
                  </a:cubicBezTo>
                  <a:cubicBezTo>
                    <a:pt x="163" y="206"/>
                    <a:pt x="168" y="208"/>
                    <a:pt x="170" y="205"/>
                  </a:cubicBezTo>
                  <a:cubicBezTo>
                    <a:pt x="178" y="205"/>
                    <a:pt x="184" y="203"/>
                    <a:pt x="191" y="202"/>
                  </a:cubicBezTo>
                  <a:cubicBezTo>
                    <a:pt x="198" y="200"/>
                    <a:pt x="205" y="199"/>
                    <a:pt x="211" y="195"/>
                  </a:cubicBezTo>
                  <a:cubicBezTo>
                    <a:pt x="219" y="193"/>
                    <a:pt x="224" y="187"/>
                    <a:pt x="232" y="185"/>
                  </a:cubicBezTo>
                  <a:cubicBezTo>
                    <a:pt x="243" y="185"/>
                    <a:pt x="253" y="181"/>
                    <a:pt x="264" y="180"/>
                  </a:cubicBezTo>
                  <a:lnTo>
                    <a:pt x="264" y="183"/>
                  </a:lnTo>
                  <a:cubicBezTo>
                    <a:pt x="255" y="197"/>
                    <a:pt x="246" y="211"/>
                    <a:pt x="237" y="224"/>
                  </a:cubicBezTo>
                  <a:cubicBezTo>
                    <a:pt x="235" y="227"/>
                    <a:pt x="237" y="230"/>
                    <a:pt x="239" y="231"/>
                  </a:cubicBezTo>
                  <a:cubicBezTo>
                    <a:pt x="245" y="232"/>
                    <a:pt x="250" y="231"/>
                    <a:pt x="254" y="228"/>
                  </a:cubicBezTo>
                  <a:cubicBezTo>
                    <a:pt x="262" y="215"/>
                    <a:pt x="269" y="202"/>
                    <a:pt x="276" y="188"/>
                  </a:cubicBezTo>
                  <a:cubicBezTo>
                    <a:pt x="278" y="175"/>
                    <a:pt x="288" y="168"/>
                    <a:pt x="297" y="159"/>
                  </a:cubicBezTo>
                  <a:cubicBezTo>
                    <a:pt x="299" y="158"/>
                    <a:pt x="301" y="156"/>
                    <a:pt x="302" y="158"/>
                  </a:cubicBezTo>
                  <a:cubicBezTo>
                    <a:pt x="295" y="167"/>
                    <a:pt x="290" y="175"/>
                    <a:pt x="284" y="185"/>
                  </a:cubicBezTo>
                  <a:cubicBezTo>
                    <a:pt x="281" y="196"/>
                    <a:pt x="281" y="209"/>
                    <a:pt x="290" y="218"/>
                  </a:cubicBezTo>
                  <a:cubicBezTo>
                    <a:pt x="295" y="222"/>
                    <a:pt x="301" y="221"/>
                    <a:pt x="307" y="221"/>
                  </a:cubicBezTo>
                  <a:cubicBezTo>
                    <a:pt x="322" y="213"/>
                    <a:pt x="341" y="226"/>
                    <a:pt x="352" y="211"/>
                  </a:cubicBezTo>
                  <a:cubicBezTo>
                    <a:pt x="359" y="210"/>
                    <a:pt x="360" y="218"/>
                    <a:pt x="364" y="222"/>
                  </a:cubicBezTo>
                  <a:cubicBezTo>
                    <a:pt x="370" y="224"/>
                    <a:pt x="377" y="230"/>
                    <a:pt x="384" y="226"/>
                  </a:cubicBezTo>
                  <a:cubicBezTo>
                    <a:pt x="383" y="221"/>
                    <a:pt x="379" y="218"/>
                    <a:pt x="376" y="214"/>
                  </a:cubicBezTo>
                  <a:cubicBezTo>
                    <a:pt x="372" y="206"/>
                    <a:pt x="366" y="199"/>
                    <a:pt x="362" y="192"/>
                  </a:cubicBezTo>
                  <a:cubicBezTo>
                    <a:pt x="360" y="187"/>
                    <a:pt x="357" y="183"/>
                    <a:pt x="356" y="178"/>
                  </a:cubicBezTo>
                  <a:cubicBezTo>
                    <a:pt x="363" y="180"/>
                    <a:pt x="369" y="185"/>
                    <a:pt x="376" y="186"/>
                  </a:cubicBezTo>
                  <a:cubicBezTo>
                    <a:pt x="383" y="189"/>
                    <a:pt x="391" y="188"/>
                    <a:pt x="397" y="192"/>
                  </a:cubicBezTo>
                  <a:cubicBezTo>
                    <a:pt x="402" y="199"/>
                    <a:pt x="409" y="202"/>
                    <a:pt x="416" y="207"/>
                  </a:cubicBezTo>
                  <a:cubicBezTo>
                    <a:pt x="425" y="211"/>
                    <a:pt x="436" y="212"/>
                    <a:pt x="446" y="216"/>
                  </a:cubicBezTo>
                  <a:cubicBezTo>
                    <a:pt x="449" y="216"/>
                    <a:pt x="455" y="219"/>
                    <a:pt x="458" y="216"/>
                  </a:cubicBezTo>
                  <a:cubicBezTo>
                    <a:pt x="456" y="214"/>
                    <a:pt x="454" y="213"/>
                    <a:pt x="452" y="212"/>
                  </a:cubicBezTo>
                  <a:cubicBezTo>
                    <a:pt x="451" y="207"/>
                    <a:pt x="459" y="209"/>
                    <a:pt x="461" y="205"/>
                  </a:cubicBezTo>
                  <a:cubicBezTo>
                    <a:pt x="461" y="204"/>
                    <a:pt x="459" y="203"/>
                    <a:pt x="457" y="203"/>
                  </a:cubicBezTo>
                  <a:cubicBezTo>
                    <a:pt x="452" y="200"/>
                    <a:pt x="438" y="199"/>
                    <a:pt x="435" y="197"/>
                  </a:cubicBezTo>
                  <a:cubicBezTo>
                    <a:pt x="430" y="196"/>
                    <a:pt x="426" y="194"/>
                    <a:pt x="421" y="193"/>
                  </a:cubicBezTo>
                  <a:cubicBezTo>
                    <a:pt x="399" y="193"/>
                    <a:pt x="386" y="172"/>
                    <a:pt x="368" y="164"/>
                  </a:cubicBezTo>
                  <a:cubicBezTo>
                    <a:pt x="372" y="161"/>
                    <a:pt x="379" y="158"/>
                    <a:pt x="381" y="152"/>
                  </a:cubicBezTo>
                  <a:cubicBezTo>
                    <a:pt x="385" y="146"/>
                    <a:pt x="386" y="138"/>
                    <a:pt x="383" y="132"/>
                  </a:cubicBezTo>
                  <a:cubicBezTo>
                    <a:pt x="379" y="120"/>
                    <a:pt x="364" y="121"/>
                    <a:pt x="355" y="115"/>
                  </a:cubicBezTo>
                  <a:lnTo>
                    <a:pt x="356" y="114"/>
                  </a:lnTo>
                  <a:cubicBezTo>
                    <a:pt x="371" y="113"/>
                    <a:pt x="384" y="116"/>
                    <a:pt x="397" y="119"/>
                  </a:cubicBezTo>
                  <a:cubicBezTo>
                    <a:pt x="433" y="124"/>
                    <a:pt x="467" y="138"/>
                    <a:pt x="505" y="139"/>
                  </a:cubicBezTo>
                  <a:cubicBezTo>
                    <a:pt x="526" y="139"/>
                    <a:pt x="552" y="140"/>
                    <a:pt x="562" y="119"/>
                  </a:cubicBezTo>
                  <a:cubicBezTo>
                    <a:pt x="564" y="108"/>
                    <a:pt x="566" y="96"/>
                    <a:pt x="568" y="84"/>
                  </a:cubicBezTo>
                  <a:cubicBezTo>
                    <a:pt x="572" y="65"/>
                    <a:pt x="585" y="48"/>
                    <a:pt x="583" y="27"/>
                  </a:cubicBezTo>
                  <a:moveTo>
                    <a:pt x="175" y="200"/>
                  </a:moveTo>
                  <a:lnTo>
                    <a:pt x="170" y="195"/>
                  </a:lnTo>
                  <a:cubicBezTo>
                    <a:pt x="173" y="192"/>
                    <a:pt x="178" y="194"/>
                    <a:pt x="182" y="191"/>
                  </a:cubicBezTo>
                  <a:cubicBezTo>
                    <a:pt x="192" y="188"/>
                    <a:pt x="204" y="185"/>
                    <a:pt x="215" y="187"/>
                  </a:cubicBezTo>
                  <a:cubicBezTo>
                    <a:pt x="203" y="196"/>
                    <a:pt x="188" y="197"/>
                    <a:pt x="175" y="200"/>
                  </a:cubicBezTo>
                  <a:moveTo>
                    <a:pt x="411" y="194"/>
                  </a:moveTo>
                  <a:cubicBezTo>
                    <a:pt x="420" y="198"/>
                    <a:pt x="438" y="202"/>
                    <a:pt x="451" y="204"/>
                  </a:cubicBezTo>
                  <a:cubicBezTo>
                    <a:pt x="450" y="209"/>
                    <a:pt x="441" y="204"/>
                    <a:pt x="442" y="211"/>
                  </a:cubicBezTo>
                  <a:cubicBezTo>
                    <a:pt x="430" y="207"/>
                    <a:pt x="417" y="204"/>
                    <a:pt x="408" y="195"/>
                  </a:cubicBezTo>
                  <a:cubicBezTo>
                    <a:pt x="409" y="195"/>
                    <a:pt x="409" y="194"/>
                    <a:pt x="411" y="194"/>
                  </a:cubicBezTo>
                  <a:moveTo>
                    <a:pt x="57" y="32"/>
                  </a:moveTo>
                  <a:cubicBezTo>
                    <a:pt x="58" y="26"/>
                    <a:pt x="59" y="18"/>
                    <a:pt x="66" y="13"/>
                  </a:cubicBezTo>
                  <a:cubicBezTo>
                    <a:pt x="75" y="8"/>
                    <a:pt x="87" y="10"/>
                    <a:pt x="96" y="15"/>
                  </a:cubicBezTo>
                  <a:cubicBezTo>
                    <a:pt x="98" y="16"/>
                    <a:pt x="100" y="18"/>
                    <a:pt x="102" y="22"/>
                  </a:cubicBezTo>
                  <a:cubicBezTo>
                    <a:pt x="104" y="28"/>
                    <a:pt x="101" y="35"/>
                    <a:pt x="96" y="39"/>
                  </a:cubicBezTo>
                  <a:lnTo>
                    <a:pt x="92" y="39"/>
                  </a:lnTo>
                  <a:cubicBezTo>
                    <a:pt x="92" y="33"/>
                    <a:pt x="92" y="27"/>
                    <a:pt x="94" y="22"/>
                  </a:cubicBezTo>
                  <a:cubicBezTo>
                    <a:pt x="94" y="17"/>
                    <a:pt x="90" y="17"/>
                    <a:pt x="87" y="15"/>
                  </a:cubicBezTo>
                  <a:cubicBezTo>
                    <a:pt x="81" y="13"/>
                    <a:pt x="75" y="16"/>
                    <a:pt x="70" y="19"/>
                  </a:cubicBezTo>
                  <a:cubicBezTo>
                    <a:pt x="67" y="23"/>
                    <a:pt x="63" y="29"/>
                    <a:pt x="65" y="35"/>
                  </a:cubicBezTo>
                  <a:cubicBezTo>
                    <a:pt x="68" y="40"/>
                    <a:pt x="66" y="45"/>
                    <a:pt x="67" y="50"/>
                  </a:cubicBezTo>
                  <a:lnTo>
                    <a:pt x="66" y="51"/>
                  </a:lnTo>
                  <a:cubicBezTo>
                    <a:pt x="62" y="47"/>
                    <a:pt x="56" y="41"/>
                    <a:pt x="57" y="32"/>
                  </a:cubicBezTo>
                  <a:moveTo>
                    <a:pt x="74" y="43"/>
                  </a:moveTo>
                  <a:cubicBezTo>
                    <a:pt x="80" y="47"/>
                    <a:pt x="88" y="46"/>
                    <a:pt x="95" y="47"/>
                  </a:cubicBezTo>
                  <a:cubicBezTo>
                    <a:pt x="96" y="51"/>
                    <a:pt x="96" y="56"/>
                    <a:pt x="93" y="60"/>
                  </a:cubicBezTo>
                  <a:cubicBezTo>
                    <a:pt x="87" y="58"/>
                    <a:pt x="78" y="59"/>
                    <a:pt x="75" y="53"/>
                  </a:cubicBezTo>
                  <a:cubicBezTo>
                    <a:pt x="76" y="50"/>
                    <a:pt x="74" y="46"/>
                    <a:pt x="74" y="43"/>
                  </a:cubicBezTo>
                  <a:moveTo>
                    <a:pt x="73" y="31"/>
                  </a:moveTo>
                  <a:cubicBezTo>
                    <a:pt x="74" y="27"/>
                    <a:pt x="73" y="23"/>
                    <a:pt x="77" y="22"/>
                  </a:cubicBezTo>
                  <a:cubicBezTo>
                    <a:pt x="80" y="21"/>
                    <a:pt x="84" y="21"/>
                    <a:pt x="85" y="24"/>
                  </a:cubicBezTo>
                  <a:cubicBezTo>
                    <a:pt x="84" y="29"/>
                    <a:pt x="84" y="34"/>
                    <a:pt x="83" y="38"/>
                  </a:cubicBezTo>
                  <a:cubicBezTo>
                    <a:pt x="77" y="38"/>
                    <a:pt x="75" y="35"/>
                    <a:pt x="73" y="31"/>
                  </a:cubicBezTo>
                  <a:moveTo>
                    <a:pt x="250" y="153"/>
                  </a:moveTo>
                  <a:cubicBezTo>
                    <a:pt x="249" y="139"/>
                    <a:pt x="254" y="128"/>
                    <a:pt x="262" y="118"/>
                  </a:cubicBezTo>
                  <a:cubicBezTo>
                    <a:pt x="268" y="117"/>
                    <a:pt x="274" y="116"/>
                    <a:pt x="279" y="119"/>
                  </a:cubicBezTo>
                  <a:cubicBezTo>
                    <a:pt x="269" y="122"/>
                    <a:pt x="256" y="124"/>
                    <a:pt x="254" y="137"/>
                  </a:cubicBezTo>
                  <a:cubicBezTo>
                    <a:pt x="255" y="142"/>
                    <a:pt x="253" y="144"/>
                    <a:pt x="255" y="148"/>
                  </a:cubicBezTo>
                  <a:cubicBezTo>
                    <a:pt x="259" y="156"/>
                    <a:pt x="269" y="153"/>
                    <a:pt x="274" y="158"/>
                  </a:cubicBezTo>
                  <a:cubicBezTo>
                    <a:pt x="274" y="160"/>
                    <a:pt x="273" y="162"/>
                    <a:pt x="271" y="163"/>
                  </a:cubicBezTo>
                  <a:cubicBezTo>
                    <a:pt x="264" y="159"/>
                    <a:pt x="256" y="158"/>
                    <a:pt x="250" y="153"/>
                  </a:cubicBezTo>
                  <a:moveTo>
                    <a:pt x="237" y="179"/>
                  </a:moveTo>
                  <a:cubicBezTo>
                    <a:pt x="246" y="175"/>
                    <a:pt x="255" y="167"/>
                    <a:pt x="265" y="170"/>
                  </a:cubicBezTo>
                  <a:cubicBezTo>
                    <a:pt x="258" y="176"/>
                    <a:pt x="247" y="178"/>
                    <a:pt x="237" y="179"/>
                  </a:cubicBezTo>
                  <a:moveTo>
                    <a:pt x="273" y="183"/>
                  </a:moveTo>
                  <a:cubicBezTo>
                    <a:pt x="267" y="195"/>
                    <a:pt x="261" y="207"/>
                    <a:pt x="254" y="218"/>
                  </a:cubicBezTo>
                  <a:cubicBezTo>
                    <a:pt x="253" y="220"/>
                    <a:pt x="250" y="221"/>
                    <a:pt x="248" y="221"/>
                  </a:cubicBezTo>
                  <a:cubicBezTo>
                    <a:pt x="248" y="216"/>
                    <a:pt x="253" y="212"/>
                    <a:pt x="256" y="207"/>
                  </a:cubicBezTo>
                  <a:cubicBezTo>
                    <a:pt x="264" y="197"/>
                    <a:pt x="266" y="186"/>
                    <a:pt x="275" y="176"/>
                  </a:cubicBezTo>
                  <a:cubicBezTo>
                    <a:pt x="277" y="178"/>
                    <a:pt x="273" y="180"/>
                    <a:pt x="273" y="183"/>
                  </a:cubicBezTo>
                  <a:moveTo>
                    <a:pt x="282" y="161"/>
                  </a:moveTo>
                  <a:lnTo>
                    <a:pt x="282" y="162"/>
                  </a:lnTo>
                  <a:lnTo>
                    <a:pt x="281" y="162"/>
                  </a:lnTo>
                  <a:lnTo>
                    <a:pt x="281" y="161"/>
                  </a:lnTo>
                  <a:lnTo>
                    <a:pt x="281" y="160"/>
                  </a:lnTo>
                  <a:lnTo>
                    <a:pt x="283" y="160"/>
                  </a:lnTo>
                  <a:cubicBezTo>
                    <a:pt x="282" y="160"/>
                    <a:pt x="282" y="160"/>
                    <a:pt x="281" y="161"/>
                  </a:cubicBezTo>
                  <a:lnTo>
                    <a:pt x="282" y="161"/>
                  </a:lnTo>
                  <a:close/>
                  <a:moveTo>
                    <a:pt x="279" y="150"/>
                  </a:moveTo>
                  <a:cubicBezTo>
                    <a:pt x="272" y="150"/>
                    <a:pt x="266" y="148"/>
                    <a:pt x="261" y="146"/>
                  </a:cubicBezTo>
                  <a:cubicBezTo>
                    <a:pt x="257" y="142"/>
                    <a:pt x="261" y="138"/>
                    <a:pt x="261" y="134"/>
                  </a:cubicBezTo>
                  <a:cubicBezTo>
                    <a:pt x="266" y="125"/>
                    <a:pt x="281" y="121"/>
                    <a:pt x="288" y="129"/>
                  </a:cubicBezTo>
                  <a:cubicBezTo>
                    <a:pt x="287" y="137"/>
                    <a:pt x="284" y="144"/>
                    <a:pt x="279" y="150"/>
                  </a:cubicBezTo>
                  <a:moveTo>
                    <a:pt x="287" y="150"/>
                  </a:moveTo>
                  <a:cubicBezTo>
                    <a:pt x="288" y="145"/>
                    <a:pt x="290" y="139"/>
                    <a:pt x="293" y="134"/>
                  </a:cubicBezTo>
                  <a:cubicBezTo>
                    <a:pt x="293" y="139"/>
                    <a:pt x="290" y="146"/>
                    <a:pt x="287" y="150"/>
                  </a:cubicBezTo>
                  <a:moveTo>
                    <a:pt x="291" y="119"/>
                  </a:moveTo>
                  <a:cubicBezTo>
                    <a:pt x="286" y="118"/>
                    <a:pt x="284" y="113"/>
                    <a:pt x="278" y="113"/>
                  </a:cubicBezTo>
                  <a:cubicBezTo>
                    <a:pt x="283" y="111"/>
                    <a:pt x="287" y="112"/>
                    <a:pt x="293" y="112"/>
                  </a:cubicBezTo>
                  <a:cubicBezTo>
                    <a:pt x="295" y="115"/>
                    <a:pt x="292" y="117"/>
                    <a:pt x="291" y="119"/>
                  </a:cubicBezTo>
                  <a:moveTo>
                    <a:pt x="296" y="131"/>
                  </a:moveTo>
                  <a:lnTo>
                    <a:pt x="295" y="131"/>
                  </a:lnTo>
                  <a:lnTo>
                    <a:pt x="295" y="127"/>
                  </a:lnTo>
                  <a:lnTo>
                    <a:pt x="296" y="127"/>
                  </a:lnTo>
                  <a:lnTo>
                    <a:pt x="296" y="131"/>
                  </a:lnTo>
                  <a:close/>
                  <a:moveTo>
                    <a:pt x="296" y="148"/>
                  </a:moveTo>
                  <a:cubicBezTo>
                    <a:pt x="296" y="147"/>
                    <a:pt x="297" y="145"/>
                    <a:pt x="297" y="143"/>
                  </a:cubicBezTo>
                  <a:cubicBezTo>
                    <a:pt x="299" y="141"/>
                    <a:pt x="301" y="145"/>
                    <a:pt x="302" y="146"/>
                  </a:cubicBezTo>
                  <a:cubicBezTo>
                    <a:pt x="301" y="148"/>
                    <a:pt x="298" y="149"/>
                    <a:pt x="296" y="148"/>
                  </a:cubicBezTo>
                  <a:moveTo>
                    <a:pt x="302" y="125"/>
                  </a:moveTo>
                  <a:cubicBezTo>
                    <a:pt x="304" y="119"/>
                    <a:pt x="304" y="115"/>
                    <a:pt x="307" y="111"/>
                  </a:cubicBezTo>
                  <a:cubicBezTo>
                    <a:pt x="311" y="111"/>
                    <a:pt x="315" y="111"/>
                    <a:pt x="318" y="112"/>
                  </a:cubicBezTo>
                  <a:cubicBezTo>
                    <a:pt x="318" y="120"/>
                    <a:pt x="328" y="130"/>
                    <a:pt x="318" y="137"/>
                  </a:cubicBezTo>
                  <a:cubicBezTo>
                    <a:pt x="314" y="138"/>
                    <a:pt x="309" y="142"/>
                    <a:pt x="306" y="138"/>
                  </a:cubicBezTo>
                  <a:cubicBezTo>
                    <a:pt x="301" y="134"/>
                    <a:pt x="300" y="130"/>
                    <a:pt x="302" y="125"/>
                  </a:cubicBezTo>
                  <a:moveTo>
                    <a:pt x="329" y="114"/>
                  </a:moveTo>
                  <a:cubicBezTo>
                    <a:pt x="329" y="111"/>
                    <a:pt x="333" y="113"/>
                    <a:pt x="334" y="112"/>
                  </a:cubicBezTo>
                  <a:lnTo>
                    <a:pt x="346" y="113"/>
                  </a:lnTo>
                  <a:cubicBezTo>
                    <a:pt x="340" y="112"/>
                    <a:pt x="332" y="126"/>
                    <a:pt x="329" y="114"/>
                  </a:cubicBezTo>
                  <a:moveTo>
                    <a:pt x="348" y="119"/>
                  </a:moveTo>
                  <a:cubicBezTo>
                    <a:pt x="344" y="121"/>
                    <a:pt x="340" y="126"/>
                    <a:pt x="336" y="127"/>
                  </a:cubicBezTo>
                  <a:cubicBezTo>
                    <a:pt x="338" y="123"/>
                    <a:pt x="344" y="119"/>
                    <a:pt x="348" y="119"/>
                  </a:cubicBezTo>
                  <a:moveTo>
                    <a:pt x="332" y="144"/>
                  </a:moveTo>
                  <a:lnTo>
                    <a:pt x="332" y="144"/>
                  </a:lnTo>
                  <a:lnTo>
                    <a:pt x="332" y="143"/>
                  </a:lnTo>
                  <a:lnTo>
                    <a:pt x="332" y="143"/>
                  </a:lnTo>
                  <a:lnTo>
                    <a:pt x="332" y="144"/>
                  </a:lnTo>
                  <a:close/>
                  <a:moveTo>
                    <a:pt x="333" y="166"/>
                  </a:moveTo>
                  <a:cubicBezTo>
                    <a:pt x="333" y="167"/>
                    <a:pt x="333" y="168"/>
                    <a:pt x="332" y="169"/>
                  </a:cubicBezTo>
                  <a:lnTo>
                    <a:pt x="324" y="162"/>
                  </a:lnTo>
                  <a:cubicBezTo>
                    <a:pt x="328" y="161"/>
                    <a:pt x="331" y="163"/>
                    <a:pt x="333" y="166"/>
                  </a:cubicBezTo>
                  <a:moveTo>
                    <a:pt x="323" y="154"/>
                  </a:moveTo>
                  <a:cubicBezTo>
                    <a:pt x="324" y="153"/>
                    <a:pt x="326" y="153"/>
                    <a:pt x="326" y="154"/>
                  </a:cubicBezTo>
                  <a:lnTo>
                    <a:pt x="323" y="154"/>
                  </a:lnTo>
                  <a:close/>
                  <a:moveTo>
                    <a:pt x="318" y="148"/>
                  </a:moveTo>
                  <a:cubicBezTo>
                    <a:pt x="319" y="146"/>
                    <a:pt x="321" y="143"/>
                    <a:pt x="324" y="143"/>
                  </a:cubicBezTo>
                  <a:cubicBezTo>
                    <a:pt x="324" y="143"/>
                    <a:pt x="324" y="143"/>
                    <a:pt x="324" y="144"/>
                  </a:cubicBezTo>
                  <a:cubicBezTo>
                    <a:pt x="322" y="146"/>
                    <a:pt x="320" y="148"/>
                    <a:pt x="318" y="148"/>
                  </a:cubicBezTo>
                  <a:moveTo>
                    <a:pt x="309" y="148"/>
                  </a:moveTo>
                  <a:lnTo>
                    <a:pt x="307" y="148"/>
                  </a:lnTo>
                  <a:lnTo>
                    <a:pt x="310" y="145"/>
                  </a:lnTo>
                  <a:cubicBezTo>
                    <a:pt x="311" y="146"/>
                    <a:pt x="309" y="147"/>
                    <a:pt x="309" y="148"/>
                  </a:cubicBezTo>
                  <a:moveTo>
                    <a:pt x="310" y="162"/>
                  </a:moveTo>
                  <a:cubicBezTo>
                    <a:pt x="315" y="157"/>
                    <a:pt x="319" y="165"/>
                    <a:pt x="321" y="169"/>
                  </a:cubicBezTo>
                  <a:cubicBezTo>
                    <a:pt x="327" y="178"/>
                    <a:pt x="342" y="185"/>
                    <a:pt x="336" y="197"/>
                  </a:cubicBezTo>
                  <a:cubicBezTo>
                    <a:pt x="329" y="203"/>
                    <a:pt x="318" y="197"/>
                    <a:pt x="310" y="202"/>
                  </a:cubicBezTo>
                  <a:cubicBezTo>
                    <a:pt x="306" y="202"/>
                    <a:pt x="298" y="203"/>
                    <a:pt x="296" y="199"/>
                  </a:cubicBezTo>
                  <a:cubicBezTo>
                    <a:pt x="300" y="186"/>
                    <a:pt x="304" y="173"/>
                    <a:pt x="310" y="162"/>
                  </a:cubicBezTo>
                  <a:moveTo>
                    <a:pt x="299" y="169"/>
                  </a:moveTo>
                  <a:lnTo>
                    <a:pt x="301" y="166"/>
                  </a:lnTo>
                  <a:cubicBezTo>
                    <a:pt x="298" y="175"/>
                    <a:pt x="294" y="185"/>
                    <a:pt x="289" y="194"/>
                  </a:cubicBezTo>
                  <a:cubicBezTo>
                    <a:pt x="287" y="185"/>
                    <a:pt x="296" y="177"/>
                    <a:pt x="299" y="169"/>
                  </a:cubicBezTo>
                  <a:moveTo>
                    <a:pt x="316" y="215"/>
                  </a:moveTo>
                  <a:cubicBezTo>
                    <a:pt x="309" y="215"/>
                    <a:pt x="298" y="219"/>
                    <a:pt x="291" y="213"/>
                  </a:cubicBezTo>
                  <a:cubicBezTo>
                    <a:pt x="292" y="210"/>
                    <a:pt x="288" y="208"/>
                    <a:pt x="289" y="205"/>
                  </a:cubicBezTo>
                  <a:cubicBezTo>
                    <a:pt x="295" y="203"/>
                    <a:pt x="300" y="210"/>
                    <a:pt x="306" y="205"/>
                  </a:cubicBezTo>
                  <a:cubicBezTo>
                    <a:pt x="314" y="205"/>
                    <a:pt x="323" y="204"/>
                    <a:pt x="332" y="206"/>
                  </a:cubicBezTo>
                  <a:cubicBezTo>
                    <a:pt x="336" y="207"/>
                    <a:pt x="343" y="199"/>
                    <a:pt x="343" y="207"/>
                  </a:cubicBezTo>
                  <a:cubicBezTo>
                    <a:pt x="340" y="220"/>
                    <a:pt x="325" y="211"/>
                    <a:pt x="316" y="215"/>
                  </a:cubicBezTo>
                  <a:moveTo>
                    <a:pt x="338" y="159"/>
                  </a:moveTo>
                  <a:lnTo>
                    <a:pt x="339" y="159"/>
                  </a:lnTo>
                  <a:lnTo>
                    <a:pt x="339" y="160"/>
                  </a:lnTo>
                  <a:lnTo>
                    <a:pt x="338" y="160"/>
                  </a:lnTo>
                  <a:lnTo>
                    <a:pt x="338" y="159"/>
                  </a:lnTo>
                  <a:close/>
                  <a:moveTo>
                    <a:pt x="340" y="184"/>
                  </a:moveTo>
                  <a:cubicBezTo>
                    <a:pt x="341" y="188"/>
                    <a:pt x="344" y="189"/>
                    <a:pt x="342" y="193"/>
                  </a:cubicBezTo>
                  <a:cubicBezTo>
                    <a:pt x="341" y="191"/>
                    <a:pt x="339" y="188"/>
                    <a:pt x="340" y="184"/>
                  </a:cubicBezTo>
                  <a:moveTo>
                    <a:pt x="351" y="207"/>
                  </a:moveTo>
                  <a:lnTo>
                    <a:pt x="349" y="207"/>
                  </a:lnTo>
                  <a:cubicBezTo>
                    <a:pt x="347" y="206"/>
                    <a:pt x="348" y="202"/>
                    <a:pt x="348" y="199"/>
                  </a:cubicBezTo>
                  <a:cubicBezTo>
                    <a:pt x="350" y="201"/>
                    <a:pt x="352" y="204"/>
                    <a:pt x="351" y="207"/>
                  </a:cubicBezTo>
                  <a:moveTo>
                    <a:pt x="370" y="216"/>
                  </a:moveTo>
                  <a:cubicBezTo>
                    <a:pt x="369" y="217"/>
                    <a:pt x="367" y="217"/>
                    <a:pt x="367" y="216"/>
                  </a:cubicBezTo>
                  <a:cubicBezTo>
                    <a:pt x="355" y="202"/>
                    <a:pt x="350" y="186"/>
                    <a:pt x="343" y="170"/>
                  </a:cubicBezTo>
                  <a:lnTo>
                    <a:pt x="344" y="170"/>
                  </a:lnTo>
                  <a:cubicBezTo>
                    <a:pt x="353" y="185"/>
                    <a:pt x="361" y="201"/>
                    <a:pt x="370" y="216"/>
                  </a:cubicBezTo>
                  <a:moveTo>
                    <a:pt x="384" y="181"/>
                  </a:moveTo>
                  <a:cubicBezTo>
                    <a:pt x="383" y="181"/>
                    <a:pt x="383" y="182"/>
                    <a:pt x="383" y="182"/>
                  </a:cubicBezTo>
                  <a:cubicBezTo>
                    <a:pt x="372" y="183"/>
                    <a:pt x="365" y="176"/>
                    <a:pt x="356" y="170"/>
                  </a:cubicBezTo>
                  <a:lnTo>
                    <a:pt x="356" y="169"/>
                  </a:lnTo>
                  <a:cubicBezTo>
                    <a:pt x="366" y="169"/>
                    <a:pt x="375" y="176"/>
                    <a:pt x="384" y="181"/>
                  </a:cubicBezTo>
                  <a:moveTo>
                    <a:pt x="374" y="130"/>
                  </a:moveTo>
                  <a:cubicBezTo>
                    <a:pt x="378" y="131"/>
                    <a:pt x="379" y="136"/>
                    <a:pt x="379" y="140"/>
                  </a:cubicBezTo>
                  <a:cubicBezTo>
                    <a:pt x="379" y="148"/>
                    <a:pt x="374" y="156"/>
                    <a:pt x="366" y="159"/>
                  </a:cubicBezTo>
                  <a:cubicBezTo>
                    <a:pt x="362" y="161"/>
                    <a:pt x="356" y="162"/>
                    <a:pt x="352" y="160"/>
                  </a:cubicBezTo>
                  <a:cubicBezTo>
                    <a:pt x="361" y="160"/>
                    <a:pt x="370" y="156"/>
                    <a:pt x="374" y="147"/>
                  </a:cubicBezTo>
                  <a:lnTo>
                    <a:pt x="374" y="130"/>
                  </a:lnTo>
                  <a:close/>
                  <a:moveTo>
                    <a:pt x="366" y="129"/>
                  </a:moveTo>
                  <a:cubicBezTo>
                    <a:pt x="367" y="134"/>
                    <a:pt x="371" y="139"/>
                    <a:pt x="369" y="145"/>
                  </a:cubicBezTo>
                  <a:cubicBezTo>
                    <a:pt x="365" y="153"/>
                    <a:pt x="358" y="153"/>
                    <a:pt x="351" y="154"/>
                  </a:cubicBezTo>
                  <a:cubicBezTo>
                    <a:pt x="347" y="154"/>
                    <a:pt x="345" y="153"/>
                    <a:pt x="342" y="151"/>
                  </a:cubicBezTo>
                  <a:cubicBezTo>
                    <a:pt x="343" y="150"/>
                    <a:pt x="342" y="149"/>
                    <a:pt x="341" y="148"/>
                  </a:cubicBezTo>
                  <a:cubicBezTo>
                    <a:pt x="342" y="143"/>
                    <a:pt x="332" y="138"/>
                    <a:pt x="339" y="134"/>
                  </a:cubicBezTo>
                  <a:cubicBezTo>
                    <a:pt x="345" y="128"/>
                    <a:pt x="359" y="115"/>
                    <a:pt x="366" y="129"/>
                  </a:cubicBezTo>
                  <a:moveTo>
                    <a:pt x="557" y="101"/>
                  </a:moveTo>
                  <a:cubicBezTo>
                    <a:pt x="554" y="105"/>
                    <a:pt x="557" y="111"/>
                    <a:pt x="553" y="114"/>
                  </a:cubicBezTo>
                  <a:cubicBezTo>
                    <a:pt x="553" y="121"/>
                    <a:pt x="547" y="124"/>
                    <a:pt x="543" y="127"/>
                  </a:cubicBezTo>
                  <a:cubicBezTo>
                    <a:pt x="498" y="137"/>
                    <a:pt x="454" y="122"/>
                    <a:pt x="410" y="114"/>
                  </a:cubicBezTo>
                  <a:cubicBezTo>
                    <a:pt x="349" y="101"/>
                    <a:pt x="278" y="97"/>
                    <a:pt x="216" y="111"/>
                  </a:cubicBezTo>
                  <a:cubicBezTo>
                    <a:pt x="187" y="116"/>
                    <a:pt x="159" y="123"/>
                    <a:pt x="131" y="131"/>
                  </a:cubicBezTo>
                  <a:cubicBezTo>
                    <a:pt x="114" y="134"/>
                    <a:pt x="95" y="136"/>
                    <a:pt x="78" y="131"/>
                  </a:cubicBezTo>
                  <a:cubicBezTo>
                    <a:pt x="65" y="124"/>
                    <a:pt x="70" y="107"/>
                    <a:pt x="66" y="95"/>
                  </a:cubicBezTo>
                  <a:cubicBezTo>
                    <a:pt x="67" y="85"/>
                    <a:pt x="64" y="78"/>
                    <a:pt x="63" y="69"/>
                  </a:cubicBezTo>
                  <a:cubicBezTo>
                    <a:pt x="62" y="66"/>
                    <a:pt x="61" y="62"/>
                    <a:pt x="62" y="59"/>
                  </a:cubicBezTo>
                  <a:cubicBezTo>
                    <a:pt x="67" y="59"/>
                    <a:pt x="73" y="64"/>
                    <a:pt x="79" y="65"/>
                  </a:cubicBezTo>
                  <a:cubicBezTo>
                    <a:pt x="111" y="71"/>
                    <a:pt x="139" y="61"/>
                    <a:pt x="168" y="56"/>
                  </a:cubicBezTo>
                  <a:cubicBezTo>
                    <a:pt x="197" y="50"/>
                    <a:pt x="226" y="45"/>
                    <a:pt x="256" y="42"/>
                  </a:cubicBezTo>
                  <a:cubicBezTo>
                    <a:pt x="290" y="42"/>
                    <a:pt x="324" y="40"/>
                    <a:pt x="357" y="46"/>
                  </a:cubicBezTo>
                  <a:cubicBezTo>
                    <a:pt x="367" y="46"/>
                    <a:pt x="376" y="49"/>
                    <a:pt x="387" y="50"/>
                  </a:cubicBezTo>
                  <a:cubicBezTo>
                    <a:pt x="408" y="52"/>
                    <a:pt x="427" y="58"/>
                    <a:pt x="449" y="59"/>
                  </a:cubicBezTo>
                  <a:cubicBezTo>
                    <a:pt x="452" y="61"/>
                    <a:pt x="457" y="61"/>
                    <a:pt x="460" y="61"/>
                  </a:cubicBezTo>
                  <a:cubicBezTo>
                    <a:pt x="494" y="67"/>
                    <a:pt x="532" y="76"/>
                    <a:pt x="565" y="61"/>
                  </a:cubicBezTo>
                  <a:cubicBezTo>
                    <a:pt x="565" y="75"/>
                    <a:pt x="559" y="88"/>
                    <a:pt x="557" y="101"/>
                  </a:cubicBezTo>
                  <a:moveTo>
                    <a:pt x="547" y="54"/>
                  </a:moveTo>
                  <a:cubicBezTo>
                    <a:pt x="547" y="61"/>
                    <a:pt x="541" y="59"/>
                    <a:pt x="538" y="61"/>
                  </a:cubicBezTo>
                  <a:lnTo>
                    <a:pt x="529" y="61"/>
                  </a:lnTo>
                  <a:cubicBezTo>
                    <a:pt x="528" y="58"/>
                    <a:pt x="528" y="54"/>
                    <a:pt x="528" y="51"/>
                  </a:cubicBezTo>
                  <a:cubicBezTo>
                    <a:pt x="534" y="52"/>
                    <a:pt x="541" y="52"/>
                    <a:pt x="547" y="54"/>
                  </a:cubicBezTo>
                  <a:moveTo>
                    <a:pt x="543" y="45"/>
                  </a:moveTo>
                  <a:cubicBezTo>
                    <a:pt x="547" y="41"/>
                    <a:pt x="541" y="17"/>
                    <a:pt x="553" y="32"/>
                  </a:cubicBezTo>
                  <a:cubicBezTo>
                    <a:pt x="553" y="35"/>
                    <a:pt x="554" y="40"/>
                    <a:pt x="551" y="42"/>
                  </a:cubicBezTo>
                  <a:cubicBezTo>
                    <a:pt x="549" y="44"/>
                    <a:pt x="546" y="47"/>
                    <a:pt x="543" y="45"/>
                  </a:cubicBezTo>
                  <a:moveTo>
                    <a:pt x="573" y="41"/>
                  </a:moveTo>
                  <a:cubicBezTo>
                    <a:pt x="570" y="48"/>
                    <a:pt x="565" y="53"/>
                    <a:pt x="557" y="54"/>
                  </a:cubicBezTo>
                  <a:cubicBezTo>
                    <a:pt x="557" y="45"/>
                    <a:pt x="566" y="39"/>
                    <a:pt x="563" y="28"/>
                  </a:cubicBezTo>
                  <a:cubicBezTo>
                    <a:pt x="558" y="21"/>
                    <a:pt x="548" y="19"/>
                    <a:pt x="539" y="21"/>
                  </a:cubicBezTo>
                  <a:cubicBezTo>
                    <a:pt x="535" y="23"/>
                    <a:pt x="537" y="27"/>
                    <a:pt x="536" y="30"/>
                  </a:cubicBezTo>
                  <a:lnTo>
                    <a:pt x="534" y="43"/>
                  </a:lnTo>
                  <a:cubicBezTo>
                    <a:pt x="527" y="43"/>
                    <a:pt x="526" y="36"/>
                    <a:pt x="524" y="31"/>
                  </a:cubicBezTo>
                  <a:cubicBezTo>
                    <a:pt x="524" y="23"/>
                    <a:pt x="528" y="15"/>
                    <a:pt x="536" y="11"/>
                  </a:cubicBezTo>
                  <a:cubicBezTo>
                    <a:pt x="542" y="8"/>
                    <a:pt x="552" y="8"/>
                    <a:pt x="558" y="12"/>
                  </a:cubicBezTo>
                  <a:cubicBezTo>
                    <a:pt x="563" y="13"/>
                    <a:pt x="568" y="15"/>
                    <a:pt x="570" y="19"/>
                  </a:cubicBezTo>
                  <a:cubicBezTo>
                    <a:pt x="576" y="25"/>
                    <a:pt x="574" y="34"/>
                    <a:pt x="573" y="41"/>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7" name="Rectangle 218"/>
            <p:cNvSpPr>
              <a:spLocks noChangeArrowheads="1"/>
            </p:cNvSpPr>
            <p:nvPr userDrawn="1"/>
          </p:nvSpPr>
          <p:spPr bwMode="auto">
            <a:xfrm>
              <a:off x="3613150" y="1860550"/>
              <a:ext cx="1905000" cy="9525"/>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8" name="Freeform 219"/>
            <p:cNvSpPr>
              <a:spLocks noEditPoints="1"/>
            </p:cNvSpPr>
            <p:nvPr userDrawn="1"/>
          </p:nvSpPr>
          <p:spPr bwMode="auto">
            <a:xfrm>
              <a:off x="3613150" y="1951038"/>
              <a:ext cx="128588" cy="122238"/>
            </a:xfrm>
            <a:custGeom>
              <a:avLst/>
              <a:gdLst>
                <a:gd name="T0" fmla="*/ 93 w 161"/>
                <a:gd name="T1" fmla="*/ 111 h 154"/>
                <a:gd name="T2" fmla="*/ 40 w 161"/>
                <a:gd name="T3" fmla="*/ 111 h 154"/>
                <a:gd name="T4" fmla="*/ 34 w 161"/>
                <a:gd name="T5" fmla="*/ 126 h 154"/>
                <a:gd name="T6" fmla="*/ 30 w 161"/>
                <a:gd name="T7" fmla="*/ 138 h 154"/>
                <a:gd name="T8" fmla="*/ 36 w 161"/>
                <a:gd name="T9" fmla="*/ 147 h 154"/>
                <a:gd name="T10" fmla="*/ 50 w 161"/>
                <a:gd name="T11" fmla="*/ 150 h 154"/>
                <a:gd name="T12" fmla="*/ 50 w 161"/>
                <a:gd name="T13" fmla="*/ 154 h 154"/>
                <a:gd name="T14" fmla="*/ 0 w 161"/>
                <a:gd name="T15" fmla="*/ 154 h 154"/>
                <a:gd name="T16" fmla="*/ 0 w 161"/>
                <a:gd name="T17" fmla="*/ 150 h 154"/>
                <a:gd name="T18" fmla="*/ 13 w 161"/>
                <a:gd name="T19" fmla="*/ 143 h 154"/>
                <a:gd name="T20" fmla="*/ 26 w 161"/>
                <a:gd name="T21" fmla="*/ 120 h 154"/>
                <a:gd name="T22" fmla="*/ 80 w 161"/>
                <a:gd name="T23" fmla="*/ 0 h 154"/>
                <a:gd name="T24" fmla="*/ 83 w 161"/>
                <a:gd name="T25" fmla="*/ 0 h 154"/>
                <a:gd name="T26" fmla="*/ 137 w 161"/>
                <a:gd name="T27" fmla="*/ 124 h 154"/>
                <a:gd name="T28" fmla="*/ 150 w 161"/>
                <a:gd name="T29" fmla="*/ 146 h 154"/>
                <a:gd name="T30" fmla="*/ 161 w 161"/>
                <a:gd name="T31" fmla="*/ 150 h 154"/>
                <a:gd name="T32" fmla="*/ 161 w 161"/>
                <a:gd name="T33" fmla="*/ 154 h 154"/>
                <a:gd name="T34" fmla="*/ 87 w 161"/>
                <a:gd name="T35" fmla="*/ 154 h 154"/>
                <a:gd name="T36" fmla="*/ 87 w 161"/>
                <a:gd name="T37" fmla="*/ 150 h 154"/>
                <a:gd name="T38" fmla="*/ 91 w 161"/>
                <a:gd name="T39" fmla="*/ 150 h 154"/>
                <a:gd name="T40" fmla="*/ 103 w 161"/>
                <a:gd name="T41" fmla="*/ 147 h 154"/>
                <a:gd name="T42" fmla="*/ 105 w 161"/>
                <a:gd name="T43" fmla="*/ 142 h 154"/>
                <a:gd name="T44" fmla="*/ 105 w 161"/>
                <a:gd name="T45" fmla="*/ 138 h 154"/>
                <a:gd name="T46" fmla="*/ 101 w 161"/>
                <a:gd name="T47" fmla="*/ 130 h 154"/>
                <a:gd name="T48" fmla="*/ 93 w 161"/>
                <a:gd name="T49" fmla="*/ 111 h 154"/>
                <a:gd name="T50" fmla="*/ 90 w 161"/>
                <a:gd name="T51" fmla="*/ 103 h 154"/>
                <a:gd name="T52" fmla="*/ 67 w 161"/>
                <a:gd name="T53" fmla="*/ 51 h 154"/>
                <a:gd name="T54" fmla="*/ 44 w 161"/>
                <a:gd name="T55" fmla="*/ 103 h 154"/>
                <a:gd name="T56" fmla="*/ 90 w 161"/>
                <a:gd name="T57" fmla="*/ 103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61" h="154">
                  <a:moveTo>
                    <a:pt x="93" y="111"/>
                  </a:moveTo>
                  <a:lnTo>
                    <a:pt x="40" y="111"/>
                  </a:lnTo>
                  <a:lnTo>
                    <a:pt x="34" y="126"/>
                  </a:lnTo>
                  <a:cubicBezTo>
                    <a:pt x="31" y="131"/>
                    <a:pt x="30" y="135"/>
                    <a:pt x="30" y="138"/>
                  </a:cubicBezTo>
                  <a:cubicBezTo>
                    <a:pt x="30" y="142"/>
                    <a:pt x="32" y="145"/>
                    <a:pt x="36" y="147"/>
                  </a:cubicBezTo>
                  <a:cubicBezTo>
                    <a:pt x="38" y="148"/>
                    <a:pt x="42" y="149"/>
                    <a:pt x="50" y="150"/>
                  </a:cubicBezTo>
                  <a:lnTo>
                    <a:pt x="50" y="154"/>
                  </a:lnTo>
                  <a:lnTo>
                    <a:pt x="0" y="154"/>
                  </a:lnTo>
                  <a:lnTo>
                    <a:pt x="0" y="150"/>
                  </a:lnTo>
                  <a:cubicBezTo>
                    <a:pt x="5" y="149"/>
                    <a:pt x="10" y="147"/>
                    <a:pt x="13" y="143"/>
                  </a:cubicBezTo>
                  <a:cubicBezTo>
                    <a:pt x="17" y="140"/>
                    <a:pt x="21" y="132"/>
                    <a:pt x="26" y="120"/>
                  </a:cubicBezTo>
                  <a:lnTo>
                    <a:pt x="80" y="0"/>
                  </a:lnTo>
                  <a:lnTo>
                    <a:pt x="83" y="0"/>
                  </a:lnTo>
                  <a:lnTo>
                    <a:pt x="137" y="124"/>
                  </a:lnTo>
                  <a:cubicBezTo>
                    <a:pt x="142" y="135"/>
                    <a:pt x="147" y="143"/>
                    <a:pt x="150" y="146"/>
                  </a:cubicBezTo>
                  <a:cubicBezTo>
                    <a:pt x="152" y="148"/>
                    <a:pt x="156" y="150"/>
                    <a:pt x="161" y="150"/>
                  </a:cubicBezTo>
                  <a:lnTo>
                    <a:pt x="161" y="154"/>
                  </a:lnTo>
                  <a:lnTo>
                    <a:pt x="87" y="154"/>
                  </a:lnTo>
                  <a:lnTo>
                    <a:pt x="87" y="150"/>
                  </a:lnTo>
                  <a:lnTo>
                    <a:pt x="91" y="150"/>
                  </a:lnTo>
                  <a:cubicBezTo>
                    <a:pt x="96" y="150"/>
                    <a:pt x="101" y="149"/>
                    <a:pt x="103" y="147"/>
                  </a:cubicBezTo>
                  <a:cubicBezTo>
                    <a:pt x="105" y="146"/>
                    <a:pt x="105" y="145"/>
                    <a:pt x="105" y="142"/>
                  </a:cubicBezTo>
                  <a:cubicBezTo>
                    <a:pt x="105" y="141"/>
                    <a:pt x="105" y="140"/>
                    <a:pt x="105" y="138"/>
                  </a:cubicBezTo>
                  <a:cubicBezTo>
                    <a:pt x="105" y="138"/>
                    <a:pt x="103" y="135"/>
                    <a:pt x="101" y="130"/>
                  </a:cubicBezTo>
                  <a:lnTo>
                    <a:pt x="93" y="111"/>
                  </a:lnTo>
                  <a:close/>
                  <a:moveTo>
                    <a:pt x="90" y="103"/>
                  </a:moveTo>
                  <a:lnTo>
                    <a:pt x="67" y="51"/>
                  </a:lnTo>
                  <a:lnTo>
                    <a:pt x="44" y="103"/>
                  </a:lnTo>
                  <a:lnTo>
                    <a:pt x="90" y="103"/>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29" name="Freeform 220"/>
            <p:cNvSpPr>
              <a:spLocks/>
            </p:cNvSpPr>
            <p:nvPr userDrawn="1"/>
          </p:nvSpPr>
          <p:spPr bwMode="auto">
            <a:xfrm>
              <a:off x="3732213" y="1990725"/>
              <a:ext cx="88900" cy="85725"/>
            </a:xfrm>
            <a:custGeom>
              <a:avLst/>
              <a:gdLst>
                <a:gd name="T0" fmla="*/ 101 w 112"/>
                <a:gd name="T1" fmla="*/ 0 h 107"/>
                <a:gd name="T2" fmla="*/ 101 w 112"/>
                <a:gd name="T3" fmla="*/ 81 h 107"/>
                <a:gd name="T4" fmla="*/ 103 w 112"/>
                <a:gd name="T5" fmla="*/ 96 h 107"/>
                <a:gd name="T6" fmla="*/ 112 w 112"/>
                <a:gd name="T7" fmla="*/ 100 h 107"/>
                <a:gd name="T8" fmla="*/ 112 w 112"/>
                <a:gd name="T9" fmla="*/ 104 h 107"/>
                <a:gd name="T10" fmla="*/ 70 w 112"/>
                <a:gd name="T11" fmla="*/ 104 h 107"/>
                <a:gd name="T12" fmla="*/ 70 w 112"/>
                <a:gd name="T13" fmla="*/ 90 h 107"/>
                <a:gd name="T14" fmla="*/ 55 w 112"/>
                <a:gd name="T15" fmla="*/ 103 h 107"/>
                <a:gd name="T16" fmla="*/ 38 w 112"/>
                <a:gd name="T17" fmla="*/ 107 h 107"/>
                <a:gd name="T18" fmla="*/ 22 w 112"/>
                <a:gd name="T19" fmla="*/ 102 h 107"/>
                <a:gd name="T20" fmla="*/ 13 w 112"/>
                <a:gd name="T21" fmla="*/ 89 h 107"/>
                <a:gd name="T22" fmla="*/ 11 w 112"/>
                <a:gd name="T23" fmla="*/ 64 h 107"/>
                <a:gd name="T24" fmla="*/ 11 w 112"/>
                <a:gd name="T25" fmla="*/ 22 h 107"/>
                <a:gd name="T26" fmla="*/ 9 w 112"/>
                <a:gd name="T27" fmla="*/ 8 h 107"/>
                <a:gd name="T28" fmla="*/ 0 w 112"/>
                <a:gd name="T29" fmla="*/ 4 h 107"/>
                <a:gd name="T30" fmla="*/ 0 w 112"/>
                <a:gd name="T31" fmla="*/ 0 h 107"/>
                <a:gd name="T32" fmla="*/ 42 w 112"/>
                <a:gd name="T33" fmla="*/ 0 h 107"/>
                <a:gd name="T34" fmla="*/ 42 w 112"/>
                <a:gd name="T35" fmla="*/ 71 h 107"/>
                <a:gd name="T36" fmla="*/ 43 w 112"/>
                <a:gd name="T37" fmla="*/ 85 h 107"/>
                <a:gd name="T38" fmla="*/ 47 w 112"/>
                <a:gd name="T39" fmla="*/ 90 h 107"/>
                <a:gd name="T40" fmla="*/ 52 w 112"/>
                <a:gd name="T41" fmla="*/ 92 h 107"/>
                <a:gd name="T42" fmla="*/ 59 w 112"/>
                <a:gd name="T43" fmla="*/ 90 h 107"/>
                <a:gd name="T44" fmla="*/ 70 w 112"/>
                <a:gd name="T45" fmla="*/ 78 h 107"/>
                <a:gd name="T46" fmla="*/ 70 w 112"/>
                <a:gd name="T47" fmla="*/ 22 h 107"/>
                <a:gd name="T48" fmla="*/ 68 w 112"/>
                <a:gd name="T49" fmla="*/ 8 h 107"/>
                <a:gd name="T50" fmla="*/ 59 w 112"/>
                <a:gd name="T51" fmla="*/ 4 h 107"/>
                <a:gd name="T52" fmla="*/ 59 w 112"/>
                <a:gd name="T53" fmla="*/ 0 h 107"/>
                <a:gd name="T54" fmla="*/ 101 w 112"/>
                <a:gd name="T55"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2" h="107">
                  <a:moveTo>
                    <a:pt x="101" y="0"/>
                  </a:moveTo>
                  <a:lnTo>
                    <a:pt x="101" y="81"/>
                  </a:lnTo>
                  <a:cubicBezTo>
                    <a:pt x="101" y="89"/>
                    <a:pt x="102" y="94"/>
                    <a:pt x="103" y="96"/>
                  </a:cubicBezTo>
                  <a:cubicBezTo>
                    <a:pt x="105" y="98"/>
                    <a:pt x="108" y="100"/>
                    <a:pt x="112" y="100"/>
                  </a:cubicBezTo>
                  <a:lnTo>
                    <a:pt x="112" y="104"/>
                  </a:lnTo>
                  <a:lnTo>
                    <a:pt x="70" y="104"/>
                  </a:lnTo>
                  <a:lnTo>
                    <a:pt x="70" y="90"/>
                  </a:lnTo>
                  <a:cubicBezTo>
                    <a:pt x="65" y="96"/>
                    <a:pt x="60" y="100"/>
                    <a:pt x="55" y="103"/>
                  </a:cubicBezTo>
                  <a:cubicBezTo>
                    <a:pt x="50" y="106"/>
                    <a:pt x="44" y="107"/>
                    <a:pt x="38" y="107"/>
                  </a:cubicBezTo>
                  <a:cubicBezTo>
                    <a:pt x="32" y="107"/>
                    <a:pt x="27" y="105"/>
                    <a:pt x="22" y="102"/>
                  </a:cubicBezTo>
                  <a:cubicBezTo>
                    <a:pt x="18" y="98"/>
                    <a:pt x="15" y="94"/>
                    <a:pt x="13" y="89"/>
                  </a:cubicBezTo>
                  <a:cubicBezTo>
                    <a:pt x="12" y="84"/>
                    <a:pt x="11" y="76"/>
                    <a:pt x="11" y="64"/>
                  </a:cubicBezTo>
                  <a:lnTo>
                    <a:pt x="11" y="22"/>
                  </a:lnTo>
                  <a:cubicBezTo>
                    <a:pt x="11" y="15"/>
                    <a:pt x="10" y="10"/>
                    <a:pt x="9" y="8"/>
                  </a:cubicBezTo>
                  <a:cubicBezTo>
                    <a:pt x="7" y="6"/>
                    <a:pt x="4" y="4"/>
                    <a:pt x="0" y="4"/>
                  </a:cubicBezTo>
                  <a:lnTo>
                    <a:pt x="0" y="0"/>
                  </a:lnTo>
                  <a:lnTo>
                    <a:pt x="42" y="0"/>
                  </a:lnTo>
                  <a:lnTo>
                    <a:pt x="42" y="71"/>
                  </a:lnTo>
                  <a:cubicBezTo>
                    <a:pt x="42" y="78"/>
                    <a:pt x="43" y="83"/>
                    <a:pt x="43" y="85"/>
                  </a:cubicBezTo>
                  <a:cubicBezTo>
                    <a:pt x="44" y="88"/>
                    <a:pt x="45" y="89"/>
                    <a:pt x="47" y="90"/>
                  </a:cubicBezTo>
                  <a:cubicBezTo>
                    <a:pt x="48" y="91"/>
                    <a:pt x="50" y="92"/>
                    <a:pt x="52" y="92"/>
                  </a:cubicBezTo>
                  <a:cubicBezTo>
                    <a:pt x="55" y="92"/>
                    <a:pt x="57" y="91"/>
                    <a:pt x="59" y="90"/>
                  </a:cubicBezTo>
                  <a:cubicBezTo>
                    <a:pt x="62" y="88"/>
                    <a:pt x="66" y="84"/>
                    <a:pt x="70" y="78"/>
                  </a:cubicBezTo>
                  <a:lnTo>
                    <a:pt x="70" y="22"/>
                  </a:lnTo>
                  <a:cubicBezTo>
                    <a:pt x="70" y="15"/>
                    <a:pt x="69" y="10"/>
                    <a:pt x="68" y="8"/>
                  </a:cubicBezTo>
                  <a:cubicBezTo>
                    <a:pt x="66" y="6"/>
                    <a:pt x="63" y="4"/>
                    <a:pt x="59" y="4"/>
                  </a:cubicBezTo>
                  <a:lnTo>
                    <a:pt x="59" y="0"/>
                  </a:lnTo>
                  <a:lnTo>
                    <a:pt x="101"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30" name="Freeform 221"/>
            <p:cNvSpPr>
              <a:spLocks/>
            </p:cNvSpPr>
            <p:nvPr userDrawn="1"/>
          </p:nvSpPr>
          <p:spPr bwMode="auto">
            <a:xfrm>
              <a:off x="3827463" y="1989138"/>
              <a:ext cx="57150" cy="87313"/>
            </a:xfrm>
            <a:custGeom>
              <a:avLst/>
              <a:gdLst>
                <a:gd name="T0" fmla="*/ 64 w 71"/>
                <a:gd name="T1" fmla="*/ 0 h 110"/>
                <a:gd name="T2" fmla="*/ 66 w 71"/>
                <a:gd name="T3" fmla="*/ 35 h 110"/>
                <a:gd name="T4" fmla="*/ 62 w 71"/>
                <a:gd name="T5" fmla="*/ 35 h 110"/>
                <a:gd name="T6" fmla="*/ 48 w 71"/>
                <a:gd name="T7" fmla="*/ 14 h 110"/>
                <a:gd name="T8" fmla="*/ 33 w 71"/>
                <a:gd name="T9" fmla="*/ 8 h 110"/>
                <a:gd name="T10" fmla="*/ 26 w 71"/>
                <a:gd name="T11" fmla="*/ 11 h 110"/>
                <a:gd name="T12" fmla="*/ 22 w 71"/>
                <a:gd name="T13" fmla="*/ 18 h 110"/>
                <a:gd name="T14" fmla="*/ 25 w 71"/>
                <a:gd name="T15" fmla="*/ 24 h 110"/>
                <a:gd name="T16" fmla="*/ 45 w 71"/>
                <a:gd name="T17" fmla="*/ 40 h 110"/>
                <a:gd name="T18" fmla="*/ 66 w 71"/>
                <a:gd name="T19" fmla="*/ 59 h 110"/>
                <a:gd name="T20" fmla="*/ 71 w 71"/>
                <a:gd name="T21" fmla="*/ 76 h 110"/>
                <a:gd name="T22" fmla="*/ 67 w 71"/>
                <a:gd name="T23" fmla="*/ 93 h 110"/>
                <a:gd name="T24" fmla="*/ 55 w 71"/>
                <a:gd name="T25" fmla="*/ 106 h 110"/>
                <a:gd name="T26" fmla="*/ 37 w 71"/>
                <a:gd name="T27" fmla="*/ 110 h 110"/>
                <a:gd name="T28" fmla="*/ 17 w 71"/>
                <a:gd name="T29" fmla="*/ 105 h 110"/>
                <a:gd name="T30" fmla="*/ 13 w 71"/>
                <a:gd name="T31" fmla="*/ 104 h 110"/>
                <a:gd name="T32" fmla="*/ 7 w 71"/>
                <a:gd name="T33" fmla="*/ 110 h 110"/>
                <a:gd name="T34" fmla="*/ 3 w 71"/>
                <a:gd name="T35" fmla="*/ 110 h 110"/>
                <a:gd name="T36" fmla="*/ 1 w 71"/>
                <a:gd name="T37" fmla="*/ 72 h 110"/>
                <a:gd name="T38" fmla="*/ 5 w 71"/>
                <a:gd name="T39" fmla="*/ 72 h 110"/>
                <a:gd name="T40" fmla="*/ 19 w 71"/>
                <a:gd name="T41" fmla="*/ 94 h 110"/>
                <a:gd name="T42" fmla="*/ 35 w 71"/>
                <a:gd name="T43" fmla="*/ 102 h 110"/>
                <a:gd name="T44" fmla="*/ 44 w 71"/>
                <a:gd name="T45" fmla="*/ 99 h 110"/>
                <a:gd name="T46" fmla="*/ 47 w 71"/>
                <a:gd name="T47" fmla="*/ 91 h 110"/>
                <a:gd name="T48" fmla="*/ 44 w 71"/>
                <a:gd name="T49" fmla="*/ 81 h 110"/>
                <a:gd name="T50" fmla="*/ 29 w 71"/>
                <a:gd name="T51" fmla="*/ 69 h 110"/>
                <a:gd name="T52" fmla="*/ 7 w 71"/>
                <a:gd name="T53" fmla="*/ 51 h 110"/>
                <a:gd name="T54" fmla="*/ 0 w 71"/>
                <a:gd name="T55" fmla="*/ 31 h 110"/>
                <a:gd name="T56" fmla="*/ 8 w 71"/>
                <a:gd name="T57" fmla="*/ 9 h 110"/>
                <a:gd name="T58" fmla="*/ 32 w 71"/>
                <a:gd name="T59" fmla="*/ 0 h 110"/>
                <a:gd name="T60" fmla="*/ 48 w 71"/>
                <a:gd name="T61" fmla="*/ 4 h 110"/>
                <a:gd name="T62" fmla="*/ 53 w 71"/>
                <a:gd name="T63" fmla="*/ 5 h 110"/>
                <a:gd name="T64" fmla="*/ 57 w 71"/>
                <a:gd name="T65" fmla="*/ 5 h 110"/>
                <a:gd name="T66" fmla="*/ 60 w 71"/>
                <a:gd name="T67" fmla="*/ 0 h 110"/>
                <a:gd name="T68" fmla="*/ 64 w 71"/>
                <a:gd name="T69"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1" h="110">
                  <a:moveTo>
                    <a:pt x="64" y="0"/>
                  </a:moveTo>
                  <a:lnTo>
                    <a:pt x="66" y="35"/>
                  </a:lnTo>
                  <a:lnTo>
                    <a:pt x="62" y="35"/>
                  </a:lnTo>
                  <a:cubicBezTo>
                    <a:pt x="58" y="25"/>
                    <a:pt x="53" y="18"/>
                    <a:pt x="48" y="14"/>
                  </a:cubicBezTo>
                  <a:cubicBezTo>
                    <a:pt x="43" y="10"/>
                    <a:pt x="38" y="8"/>
                    <a:pt x="33" y="8"/>
                  </a:cubicBezTo>
                  <a:cubicBezTo>
                    <a:pt x="30" y="8"/>
                    <a:pt x="28" y="9"/>
                    <a:pt x="26" y="11"/>
                  </a:cubicBezTo>
                  <a:cubicBezTo>
                    <a:pt x="23" y="13"/>
                    <a:pt x="22" y="15"/>
                    <a:pt x="22" y="18"/>
                  </a:cubicBezTo>
                  <a:cubicBezTo>
                    <a:pt x="22" y="20"/>
                    <a:pt x="23" y="22"/>
                    <a:pt x="25" y="24"/>
                  </a:cubicBezTo>
                  <a:cubicBezTo>
                    <a:pt x="27" y="27"/>
                    <a:pt x="34" y="32"/>
                    <a:pt x="45" y="40"/>
                  </a:cubicBezTo>
                  <a:cubicBezTo>
                    <a:pt x="56" y="47"/>
                    <a:pt x="63" y="53"/>
                    <a:pt x="66" y="59"/>
                  </a:cubicBezTo>
                  <a:cubicBezTo>
                    <a:pt x="70" y="64"/>
                    <a:pt x="71" y="69"/>
                    <a:pt x="71" y="76"/>
                  </a:cubicBezTo>
                  <a:cubicBezTo>
                    <a:pt x="71" y="82"/>
                    <a:pt x="70" y="87"/>
                    <a:pt x="67" y="93"/>
                  </a:cubicBezTo>
                  <a:cubicBezTo>
                    <a:pt x="64" y="98"/>
                    <a:pt x="60" y="103"/>
                    <a:pt x="55" y="106"/>
                  </a:cubicBezTo>
                  <a:cubicBezTo>
                    <a:pt x="49" y="109"/>
                    <a:pt x="44" y="110"/>
                    <a:pt x="37" y="110"/>
                  </a:cubicBezTo>
                  <a:cubicBezTo>
                    <a:pt x="32" y="110"/>
                    <a:pt x="26" y="109"/>
                    <a:pt x="17" y="105"/>
                  </a:cubicBezTo>
                  <a:cubicBezTo>
                    <a:pt x="15" y="105"/>
                    <a:pt x="13" y="104"/>
                    <a:pt x="13" y="104"/>
                  </a:cubicBezTo>
                  <a:cubicBezTo>
                    <a:pt x="10" y="104"/>
                    <a:pt x="8" y="106"/>
                    <a:pt x="7" y="110"/>
                  </a:cubicBezTo>
                  <a:lnTo>
                    <a:pt x="3" y="110"/>
                  </a:lnTo>
                  <a:lnTo>
                    <a:pt x="1" y="72"/>
                  </a:lnTo>
                  <a:lnTo>
                    <a:pt x="5" y="72"/>
                  </a:lnTo>
                  <a:cubicBezTo>
                    <a:pt x="8" y="82"/>
                    <a:pt x="13" y="90"/>
                    <a:pt x="19" y="94"/>
                  </a:cubicBezTo>
                  <a:cubicBezTo>
                    <a:pt x="24" y="99"/>
                    <a:pt x="30" y="102"/>
                    <a:pt x="35" y="102"/>
                  </a:cubicBezTo>
                  <a:cubicBezTo>
                    <a:pt x="39" y="102"/>
                    <a:pt x="42" y="101"/>
                    <a:pt x="44" y="99"/>
                  </a:cubicBezTo>
                  <a:cubicBezTo>
                    <a:pt x="46" y="96"/>
                    <a:pt x="47" y="94"/>
                    <a:pt x="47" y="91"/>
                  </a:cubicBezTo>
                  <a:cubicBezTo>
                    <a:pt x="47" y="87"/>
                    <a:pt x="46" y="84"/>
                    <a:pt x="44" y="81"/>
                  </a:cubicBezTo>
                  <a:cubicBezTo>
                    <a:pt x="42" y="79"/>
                    <a:pt x="37" y="75"/>
                    <a:pt x="29" y="69"/>
                  </a:cubicBezTo>
                  <a:cubicBezTo>
                    <a:pt x="18" y="62"/>
                    <a:pt x="10" y="56"/>
                    <a:pt x="7" y="51"/>
                  </a:cubicBezTo>
                  <a:cubicBezTo>
                    <a:pt x="2" y="45"/>
                    <a:pt x="0" y="39"/>
                    <a:pt x="0" y="31"/>
                  </a:cubicBezTo>
                  <a:cubicBezTo>
                    <a:pt x="0" y="23"/>
                    <a:pt x="2" y="16"/>
                    <a:pt x="8" y="9"/>
                  </a:cubicBezTo>
                  <a:cubicBezTo>
                    <a:pt x="13" y="3"/>
                    <a:pt x="21" y="0"/>
                    <a:pt x="32" y="0"/>
                  </a:cubicBezTo>
                  <a:cubicBezTo>
                    <a:pt x="38" y="0"/>
                    <a:pt x="43" y="1"/>
                    <a:pt x="48" y="4"/>
                  </a:cubicBezTo>
                  <a:cubicBezTo>
                    <a:pt x="50" y="5"/>
                    <a:pt x="52" y="5"/>
                    <a:pt x="53" y="5"/>
                  </a:cubicBezTo>
                  <a:cubicBezTo>
                    <a:pt x="55" y="5"/>
                    <a:pt x="56" y="5"/>
                    <a:pt x="57" y="5"/>
                  </a:cubicBezTo>
                  <a:cubicBezTo>
                    <a:pt x="57" y="4"/>
                    <a:pt x="59" y="2"/>
                    <a:pt x="60" y="0"/>
                  </a:cubicBezTo>
                  <a:lnTo>
                    <a:pt x="64"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31" name="Freeform 222"/>
            <p:cNvSpPr>
              <a:spLocks/>
            </p:cNvSpPr>
            <p:nvPr userDrawn="1"/>
          </p:nvSpPr>
          <p:spPr bwMode="auto">
            <a:xfrm>
              <a:off x="3887788" y="1960563"/>
              <a:ext cx="53975" cy="114300"/>
            </a:xfrm>
            <a:custGeom>
              <a:avLst/>
              <a:gdLst>
                <a:gd name="T0" fmla="*/ 44 w 69"/>
                <a:gd name="T1" fmla="*/ 0 h 144"/>
                <a:gd name="T2" fmla="*/ 44 w 69"/>
                <a:gd name="T3" fmla="*/ 38 h 144"/>
                <a:gd name="T4" fmla="*/ 69 w 69"/>
                <a:gd name="T5" fmla="*/ 38 h 144"/>
                <a:gd name="T6" fmla="*/ 69 w 69"/>
                <a:gd name="T7" fmla="*/ 49 h 144"/>
                <a:gd name="T8" fmla="*/ 44 w 69"/>
                <a:gd name="T9" fmla="*/ 49 h 144"/>
                <a:gd name="T10" fmla="*/ 44 w 69"/>
                <a:gd name="T11" fmla="*/ 113 h 144"/>
                <a:gd name="T12" fmla="*/ 45 w 69"/>
                <a:gd name="T13" fmla="*/ 125 h 144"/>
                <a:gd name="T14" fmla="*/ 48 w 69"/>
                <a:gd name="T15" fmla="*/ 129 h 144"/>
                <a:gd name="T16" fmla="*/ 52 w 69"/>
                <a:gd name="T17" fmla="*/ 131 h 144"/>
                <a:gd name="T18" fmla="*/ 66 w 69"/>
                <a:gd name="T19" fmla="*/ 120 h 144"/>
                <a:gd name="T20" fmla="*/ 69 w 69"/>
                <a:gd name="T21" fmla="*/ 122 h 144"/>
                <a:gd name="T22" fmla="*/ 40 w 69"/>
                <a:gd name="T23" fmla="*/ 144 h 144"/>
                <a:gd name="T24" fmla="*/ 23 w 69"/>
                <a:gd name="T25" fmla="*/ 138 h 144"/>
                <a:gd name="T26" fmla="*/ 14 w 69"/>
                <a:gd name="T27" fmla="*/ 126 h 144"/>
                <a:gd name="T28" fmla="*/ 13 w 69"/>
                <a:gd name="T29" fmla="*/ 105 h 144"/>
                <a:gd name="T30" fmla="*/ 13 w 69"/>
                <a:gd name="T31" fmla="*/ 49 h 144"/>
                <a:gd name="T32" fmla="*/ 0 w 69"/>
                <a:gd name="T33" fmla="*/ 49 h 144"/>
                <a:gd name="T34" fmla="*/ 0 w 69"/>
                <a:gd name="T35" fmla="*/ 45 h 144"/>
                <a:gd name="T36" fmla="*/ 23 w 69"/>
                <a:gd name="T37" fmla="*/ 24 h 144"/>
                <a:gd name="T38" fmla="*/ 41 w 69"/>
                <a:gd name="T39" fmla="*/ 0 h 144"/>
                <a:gd name="T40" fmla="*/ 44 w 69"/>
                <a:gd name="T4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9" h="144">
                  <a:moveTo>
                    <a:pt x="44" y="0"/>
                  </a:moveTo>
                  <a:lnTo>
                    <a:pt x="44" y="38"/>
                  </a:lnTo>
                  <a:lnTo>
                    <a:pt x="69" y="38"/>
                  </a:lnTo>
                  <a:lnTo>
                    <a:pt x="69" y="49"/>
                  </a:lnTo>
                  <a:lnTo>
                    <a:pt x="44" y="49"/>
                  </a:lnTo>
                  <a:lnTo>
                    <a:pt x="44" y="113"/>
                  </a:lnTo>
                  <a:cubicBezTo>
                    <a:pt x="44" y="119"/>
                    <a:pt x="45" y="123"/>
                    <a:pt x="45" y="125"/>
                  </a:cubicBezTo>
                  <a:cubicBezTo>
                    <a:pt x="46" y="127"/>
                    <a:pt x="47" y="128"/>
                    <a:pt x="48" y="129"/>
                  </a:cubicBezTo>
                  <a:cubicBezTo>
                    <a:pt x="50" y="130"/>
                    <a:pt x="51" y="131"/>
                    <a:pt x="52" y="131"/>
                  </a:cubicBezTo>
                  <a:cubicBezTo>
                    <a:pt x="57" y="131"/>
                    <a:pt x="62" y="127"/>
                    <a:pt x="66" y="120"/>
                  </a:cubicBezTo>
                  <a:lnTo>
                    <a:pt x="69" y="122"/>
                  </a:lnTo>
                  <a:cubicBezTo>
                    <a:pt x="63" y="136"/>
                    <a:pt x="53" y="144"/>
                    <a:pt x="40" y="144"/>
                  </a:cubicBezTo>
                  <a:cubicBezTo>
                    <a:pt x="33" y="144"/>
                    <a:pt x="28" y="142"/>
                    <a:pt x="23" y="138"/>
                  </a:cubicBezTo>
                  <a:cubicBezTo>
                    <a:pt x="18" y="134"/>
                    <a:pt x="16" y="130"/>
                    <a:pt x="14" y="126"/>
                  </a:cubicBezTo>
                  <a:cubicBezTo>
                    <a:pt x="14" y="123"/>
                    <a:pt x="13" y="116"/>
                    <a:pt x="13" y="105"/>
                  </a:cubicBezTo>
                  <a:lnTo>
                    <a:pt x="13" y="49"/>
                  </a:lnTo>
                  <a:lnTo>
                    <a:pt x="0" y="49"/>
                  </a:lnTo>
                  <a:lnTo>
                    <a:pt x="0" y="45"/>
                  </a:lnTo>
                  <a:cubicBezTo>
                    <a:pt x="9" y="38"/>
                    <a:pt x="17" y="31"/>
                    <a:pt x="23" y="24"/>
                  </a:cubicBezTo>
                  <a:cubicBezTo>
                    <a:pt x="30" y="17"/>
                    <a:pt x="36" y="9"/>
                    <a:pt x="41" y="0"/>
                  </a:cubicBezTo>
                  <a:lnTo>
                    <a:pt x="44"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32" name="Freeform 223"/>
            <p:cNvSpPr>
              <a:spLocks/>
            </p:cNvSpPr>
            <p:nvPr userDrawn="1"/>
          </p:nvSpPr>
          <p:spPr bwMode="auto">
            <a:xfrm>
              <a:off x="3946525" y="1989138"/>
              <a:ext cx="71438" cy="84138"/>
            </a:xfrm>
            <a:custGeom>
              <a:avLst/>
              <a:gdLst>
                <a:gd name="T0" fmla="*/ 43 w 90"/>
                <a:gd name="T1" fmla="*/ 3 h 107"/>
                <a:gd name="T2" fmla="*/ 43 w 90"/>
                <a:gd name="T3" fmla="*/ 26 h 107"/>
                <a:gd name="T4" fmla="*/ 61 w 90"/>
                <a:gd name="T5" fmla="*/ 5 h 107"/>
                <a:gd name="T6" fmla="*/ 76 w 90"/>
                <a:gd name="T7" fmla="*/ 0 h 107"/>
                <a:gd name="T8" fmla="*/ 86 w 90"/>
                <a:gd name="T9" fmla="*/ 4 h 107"/>
                <a:gd name="T10" fmla="*/ 90 w 90"/>
                <a:gd name="T11" fmla="*/ 14 h 107"/>
                <a:gd name="T12" fmla="*/ 86 w 90"/>
                <a:gd name="T13" fmla="*/ 26 h 107"/>
                <a:gd name="T14" fmla="*/ 77 w 90"/>
                <a:gd name="T15" fmla="*/ 30 h 107"/>
                <a:gd name="T16" fmla="*/ 67 w 90"/>
                <a:gd name="T17" fmla="*/ 26 h 107"/>
                <a:gd name="T18" fmla="*/ 62 w 90"/>
                <a:gd name="T19" fmla="*/ 22 h 107"/>
                <a:gd name="T20" fmla="*/ 59 w 90"/>
                <a:gd name="T21" fmla="*/ 21 h 107"/>
                <a:gd name="T22" fmla="*/ 53 w 90"/>
                <a:gd name="T23" fmla="*/ 24 h 107"/>
                <a:gd name="T24" fmla="*/ 46 w 90"/>
                <a:gd name="T25" fmla="*/ 35 h 107"/>
                <a:gd name="T26" fmla="*/ 43 w 90"/>
                <a:gd name="T27" fmla="*/ 59 h 107"/>
                <a:gd name="T28" fmla="*/ 43 w 90"/>
                <a:gd name="T29" fmla="*/ 83 h 107"/>
                <a:gd name="T30" fmla="*/ 43 w 90"/>
                <a:gd name="T31" fmla="*/ 89 h 107"/>
                <a:gd name="T32" fmla="*/ 44 w 90"/>
                <a:gd name="T33" fmla="*/ 97 h 107"/>
                <a:gd name="T34" fmla="*/ 48 w 90"/>
                <a:gd name="T35" fmla="*/ 101 h 107"/>
                <a:gd name="T36" fmla="*/ 57 w 90"/>
                <a:gd name="T37" fmla="*/ 103 h 107"/>
                <a:gd name="T38" fmla="*/ 57 w 90"/>
                <a:gd name="T39" fmla="*/ 107 h 107"/>
                <a:gd name="T40" fmla="*/ 0 w 90"/>
                <a:gd name="T41" fmla="*/ 107 h 107"/>
                <a:gd name="T42" fmla="*/ 0 w 90"/>
                <a:gd name="T43" fmla="*/ 103 h 107"/>
                <a:gd name="T44" fmla="*/ 9 w 90"/>
                <a:gd name="T45" fmla="*/ 99 h 107"/>
                <a:gd name="T46" fmla="*/ 12 w 90"/>
                <a:gd name="T47" fmla="*/ 83 h 107"/>
                <a:gd name="T48" fmla="*/ 12 w 90"/>
                <a:gd name="T49" fmla="*/ 25 h 107"/>
                <a:gd name="T50" fmla="*/ 11 w 90"/>
                <a:gd name="T51" fmla="*/ 13 h 107"/>
                <a:gd name="T52" fmla="*/ 8 w 90"/>
                <a:gd name="T53" fmla="*/ 9 h 107"/>
                <a:gd name="T54" fmla="*/ 0 w 90"/>
                <a:gd name="T55" fmla="*/ 7 h 107"/>
                <a:gd name="T56" fmla="*/ 0 w 90"/>
                <a:gd name="T57" fmla="*/ 3 h 107"/>
                <a:gd name="T58" fmla="*/ 43 w 90"/>
                <a:gd name="T59" fmla="*/ 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0" h="107">
                  <a:moveTo>
                    <a:pt x="43" y="3"/>
                  </a:moveTo>
                  <a:lnTo>
                    <a:pt x="43" y="26"/>
                  </a:lnTo>
                  <a:cubicBezTo>
                    <a:pt x="50" y="16"/>
                    <a:pt x="56" y="8"/>
                    <a:pt x="61" y="5"/>
                  </a:cubicBezTo>
                  <a:cubicBezTo>
                    <a:pt x="66" y="1"/>
                    <a:pt x="71" y="0"/>
                    <a:pt x="76" y="0"/>
                  </a:cubicBezTo>
                  <a:cubicBezTo>
                    <a:pt x="80" y="0"/>
                    <a:pt x="84" y="1"/>
                    <a:pt x="86" y="4"/>
                  </a:cubicBezTo>
                  <a:cubicBezTo>
                    <a:pt x="89" y="6"/>
                    <a:pt x="90" y="10"/>
                    <a:pt x="90" y="14"/>
                  </a:cubicBezTo>
                  <a:cubicBezTo>
                    <a:pt x="90" y="19"/>
                    <a:pt x="89" y="23"/>
                    <a:pt x="86" y="26"/>
                  </a:cubicBezTo>
                  <a:cubicBezTo>
                    <a:pt x="84" y="29"/>
                    <a:pt x="81" y="30"/>
                    <a:pt x="77" y="30"/>
                  </a:cubicBezTo>
                  <a:cubicBezTo>
                    <a:pt x="73" y="30"/>
                    <a:pt x="70" y="29"/>
                    <a:pt x="67" y="26"/>
                  </a:cubicBezTo>
                  <a:cubicBezTo>
                    <a:pt x="64" y="24"/>
                    <a:pt x="63" y="22"/>
                    <a:pt x="62" y="22"/>
                  </a:cubicBezTo>
                  <a:cubicBezTo>
                    <a:pt x="61" y="22"/>
                    <a:pt x="60" y="21"/>
                    <a:pt x="59" y="21"/>
                  </a:cubicBezTo>
                  <a:cubicBezTo>
                    <a:pt x="57" y="21"/>
                    <a:pt x="55" y="22"/>
                    <a:pt x="53" y="24"/>
                  </a:cubicBezTo>
                  <a:cubicBezTo>
                    <a:pt x="50" y="26"/>
                    <a:pt x="48" y="30"/>
                    <a:pt x="46" y="35"/>
                  </a:cubicBezTo>
                  <a:cubicBezTo>
                    <a:pt x="44" y="42"/>
                    <a:pt x="43" y="50"/>
                    <a:pt x="43" y="59"/>
                  </a:cubicBezTo>
                  <a:lnTo>
                    <a:pt x="43" y="83"/>
                  </a:lnTo>
                  <a:lnTo>
                    <a:pt x="43" y="89"/>
                  </a:lnTo>
                  <a:cubicBezTo>
                    <a:pt x="43" y="93"/>
                    <a:pt x="43" y="96"/>
                    <a:pt x="44" y="97"/>
                  </a:cubicBezTo>
                  <a:cubicBezTo>
                    <a:pt x="45" y="99"/>
                    <a:pt x="46" y="100"/>
                    <a:pt x="48" y="101"/>
                  </a:cubicBezTo>
                  <a:cubicBezTo>
                    <a:pt x="49" y="102"/>
                    <a:pt x="52" y="103"/>
                    <a:pt x="57" y="103"/>
                  </a:cubicBezTo>
                  <a:lnTo>
                    <a:pt x="57" y="107"/>
                  </a:lnTo>
                  <a:lnTo>
                    <a:pt x="0" y="107"/>
                  </a:lnTo>
                  <a:lnTo>
                    <a:pt x="0" y="103"/>
                  </a:lnTo>
                  <a:cubicBezTo>
                    <a:pt x="5" y="103"/>
                    <a:pt x="8" y="101"/>
                    <a:pt x="9" y="99"/>
                  </a:cubicBezTo>
                  <a:cubicBezTo>
                    <a:pt x="11" y="97"/>
                    <a:pt x="12" y="92"/>
                    <a:pt x="12" y="83"/>
                  </a:cubicBezTo>
                  <a:lnTo>
                    <a:pt x="12" y="25"/>
                  </a:lnTo>
                  <a:cubicBezTo>
                    <a:pt x="12" y="19"/>
                    <a:pt x="12" y="15"/>
                    <a:pt x="11" y="13"/>
                  </a:cubicBezTo>
                  <a:cubicBezTo>
                    <a:pt x="10" y="11"/>
                    <a:pt x="9" y="10"/>
                    <a:pt x="8" y="9"/>
                  </a:cubicBezTo>
                  <a:cubicBezTo>
                    <a:pt x="6" y="8"/>
                    <a:pt x="4" y="7"/>
                    <a:pt x="0" y="7"/>
                  </a:cubicBezTo>
                  <a:lnTo>
                    <a:pt x="0" y="3"/>
                  </a:lnTo>
                  <a:lnTo>
                    <a:pt x="43" y="3"/>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33" name="Freeform 224"/>
            <p:cNvSpPr>
              <a:spLocks noEditPoints="1"/>
            </p:cNvSpPr>
            <p:nvPr userDrawn="1"/>
          </p:nvSpPr>
          <p:spPr bwMode="auto">
            <a:xfrm>
              <a:off x="4019550" y="1989138"/>
              <a:ext cx="79375" cy="85725"/>
            </a:xfrm>
            <a:custGeom>
              <a:avLst/>
              <a:gdLst>
                <a:gd name="T0" fmla="*/ 55 w 100"/>
                <a:gd name="T1" fmla="*/ 92 h 109"/>
                <a:gd name="T2" fmla="*/ 21 w 100"/>
                <a:gd name="T3" fmla="*/ 109 h 109"/>
                <a:gd name="T4" fmla="*/ 6 w 100"/>
                <a:gd name="T5" fmla="*/ 103 h 109"/>
                <a:gd name="T6" fmla="*/ 0 w 100"/>
                <a:gd name="T7" fmla="*/ 88 h 109"/>
                <a:gd name="T8" fmla="*/ 10 w 100"/>
                <a:gd name="T9" fmla="*/ 67 h 109"/>
                <a:gd name="T10" fmla="*/ 55 w 100"/>
                <a:gd name="T11" fmla="*/ 41 h 109"/>
                <a:gd name="T12" fmla="*/ 55 w 100"/>
                <a:gd name="T13" fmla="*/ 31 h 109"/>
                <a:gd name="T14" fmla="*/ 54 w 100"/>
                <a:gd name="T15" fmla="*/ 16 h 109"/>
                <a:gd name="T16" fmla="*/ 49 w 100"/>
                <a:gd name="T17" fmla="*/ 10 h 109"/>
                <a:gd name="T18" fmla="*/ 41 w 100"/>
                <a:gd name="T19" fmla="*/ 8 h 109"/>
                <a:gd name="T20" fmla="*/ 29 w 100"/>
                <a:gd name="T21" fmla="*/ 11 h 109"/>
                <a:gd name="T22" fmla="*/ 26 w 100"/>
                <a:gd name="T23" fmla="*/ 16 h 109"/>
                <a:gd name="T24" fmla="*/ 29 w 100"/>
                <a:gd name="T25" fmla="*/ 22 h 109"/>
                <a:gd name="T26" fmla="*/ 33 w 100"/>
                <a:gd name="T27" fmla="*/ 31 h 109"/>
                <a:gd name="T28" fmla="*/ 29 w 100"/>
                <a:gd name="T29" fmla="*/ 40 h 109"/>
                <a:gd name="T30" fmla="*/ 19 w 100"/>
                <a:gd name="T31" fmla="*/ 44 h 109"/>
                <a:gd name="T32" fmla="*/ 7 w 100"/>
                <a:gd name="T33" fmla="*/ 40 h 109"/>
                <a:gd name="T34" fmla="*/ 2 w 100"/>
                <a:gd name="T35" fmla="*/ 30 h 109"/>
                <a:gd name="T36" fmla="*/ 9 w 100"/>
                <a:gd name="T37" fmla="*/ 15 h 109"/>
                <a:gd name="T38" fmla="*/ 26 w 100"/>
                <a:gd name="T39" fmla="*/ 4 h 109"/>
                <a:gd name="T40" fmla="*/ 50 w 100"/>
                <a:gd name="T41" fmla="*/ 0 h 109"/>
                <a:gd name="T42" fmla="*/ 73 w 100"/>
                <a:gd name="T43" fmla="*/ 6 h 109"/>
                <a:gd name="T44" fmla="*/ 85 w 100"/>
                <a:gd name="T45" fmla="*/ 20 h 109"/>
                <a:gd name="T46" fmla="*/ 86 w 100"/>
                <a:gd name="T47" fmla="*/ 41 h 109"/>
                <a:gd name="T48" fmla="*/ 86 w 100"/>
                <a:gd name="T49" fmla="*/ 82 h 109"/>
                <a:gd name="T50" fmla="*/ 87 w 100"/>
                <a:gd name="T51" fmla="*/ 91 h 109"/>
                <a:gd name="T52" fmla="*/ 88 w 100"/>
                <a:gd name="T53" fmla="*/ 93 h 109"/>
                <a:gd name="T54" fmla="*/ 91 w 100"/>
                <a:gd name="T55" fmla="*/ 94 h 109"/>
                <a:gd name="T56" fmla="*/ 97 w 100"/>
                <a:gd name="T57" fmla="*/ 90 h 109"/>
                <a:gd name="T58" fmla="*/ 100 w 100"/>
                <a:gd name="T59" fmla="*/ 93 h 109"/>
                <a:gd name="T60" fmla="*/ 89 w 100"/>
                <a:gd name="T61" fmla="*/ 105 h 109"/>
                <a:gd name="T62" fmla="*/ 75 w 100"/>
                <a:gd name="T63" fmla="*/ 109 h 109"/>
                <a:gd name="T64" fmla="*/ 61 w 100"/>
                <a:gd name="T65" fmla="*/ 104 h 109"/>
                <a:gd name="T66" fmla="*/ 55 w 100"/>
                <a:gd name="T67" fmla="*/ 92 h 109"/>
                <a:gd name="T68" fmla="*/ 55 w 100"/>
                <a:gd name="T69" fmla="*/ 84 h 109"/>
                <a:gd name="T70" fmla="*/ 55 w 100"/>
                <a:gd name="T71" fmla="*/ 49 h 109"/>
                <a:gd name="T72" fmla="*/ 35 w 100"/>
                <a:gd name="T73" fmla="*/ 66 h 109"/>
                <a:gd name="T74" fmla="*/ 31 w 100"/>
                <a:gd name="T75" fmla="*/ 78 h 109"/>
                <a:gd name="T76" fmla="*/ 34 w 100"/>
                <a:gd name="T77" fmla="*/ 87 h 109"/>
                <a:gd name="T78" fmla="*/ 42 w 100"/>
                <a:gd name="T79" fmla="*/ 90 h 109"/>
                <a:gd name="T80" fmla="*/ 55 w 100"/>
                <a:gd name="T81" fmla="*/ 8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 h="109">
                  <a:moveTo>
                    <a:pt x="55" y="92"/>
                  </a:moveTo>
                  <a:cubicBezTo>
                    <a:pt x="42" y="103"/>
                    <a:pt x="31" y="108"/>
                    <a:pt x="21" y="109"/>
                  </a:cubicBezTo>
                  <a:cubicBezTo>
                    <a:pt x="15" y="109"/>
                    <a:pt x="10" y="107"/>
                    <a:pt x="6" y="103"/>
                  </a:cubicBezTo>
                  <a:cubicBezTo>
                    <a:pt x="2" y="99"/>
                    <a:pt x="0" y="94"/>
                    <a:pt x="0" y="88"/>
                  </a:cubicBezTo>
                  <a:cubicBezTo>
                    <a:pt x="0" y="80"/>
                    <a:pt x="4" y="73"/>
                    <a:pt x="10" y="67"/>
                  </a:cubicBezTo>
                  <a:cubicBezTo>
                    <a:pt x="17" y="60"/>
                    <a:pt x="32" y="52"/>
                    <a:pt x="55" y="41"/>
                  </a:cubicBezTo>
                  <a:lnTo>
                    <a:pt x="55" y="31"/>
                  </a:lnTo>
                  <a:cubicBezTo>
                    <a:pt x="55" y="23"/>
                    <a:pt x="55" y="18"/>
                    <a:pt x="54" y="16"/>
                  </a:cubicBezTo>
                  <a:cubicBezTo>
                    <a:pt x="53" y="14"/>
                    <a:pt x="51" y="12"/>
                    <a:pt x="49" y="10"/>
                  </a:cubicBezTo>
                  <a:cubicBezTo>
                    <a:pt x="47" y="9"/>
                    <a:pt x="44" y="8"/>
                    <a:pt x="41" y="8"/>
                  </a:cubicBezTo>
                  <a:cubicBezTo>
                    <a:pt x="36" y="8"/>
                    <a:pt x="32" y="9"/>
                    <a:pt x="29" y="11"/>
                  </a:cubicBezTo>
                  <a:cubicBezTo>
                    <a:pt x="27" y="13"/>
                    <a:pt x="26" y="14"/>
                    <a:pt x="26" y="16"/>
                  </a:cubicBezTo>
                  <a:cubicBezTo>
                    <a:pt x="26" y="18"/>
                    <a:pt x="27" y="20"/>
                    <a:pt x="29" y="22"/>
                  </a:cubicBezTo>
                  <a:cubicBezTo>
                    <a:pt x="32" y="25"/>
                    <a:pt x="33" y="28"/>
                    <a:pt x="33" y="31"/>
                  </a:cubicBezTo>
                  <a:cubicBezTo>
                    <a:pt x="33" y="35"/>
                    <a:pt x="32" y="38"/>
                    <a:pt x="29" y="40"/>
                  </a:cubicBezTo>
                  <a:cubicBezTo>
                    <a:pt x="27" y="43"/>
                    <a:pt x="23" y="44"/>
                    <a:pt x="19" y="44"/>
                  </a:cubicBezTo>
                  <a:cubicBezTo>
                    <a:pt x="14" y="44"/>
                    <a:pt x="10" y="43"/>
                    <a:pt x="7" y="40"/>
                  </a:cubicBezTo>
                  <a:cubicBezTo>
                    <a:pt x="4" y="37"/>
                    <a:pt x="2" y="34"/>
                    <a:pt x="2" y="30"/>
                  </a:cubicBezTo>
                  <a:cubicBezTo>
                    <a:pt x="2" y="25"/>
                    <a:pt x="4" y="20"/>
                    <a:pt x="9" y="15"/>
                  </a:cubicBezTo>
                  <a:cubicBezTo>
                    <a:pt x="13" y="10"/>
                    <a:pt x="19" y="6"/>
                    <a:pt x="26" y="4"/>
                  </a:cubicBezTo>
                  <a:cubicBezTo>
                    <a:pt x="34" y="1"/>
                    <a:pt x="42" y="0"/>
                    <a:pt x="50" y="0"/>
                  </a:cubicBezTo>
                  <a:cubicBezTo>
                    <a:pt x="60" y="0"/>
                    <a:pt x="68" y="2"/>
                    <a:pt x="73" y="6"/>
                  </a:cubicBezTo>
                  <a:cubicBezTo>
                    <a:pt x="79" y="10"/>
                    <a:pt x="83" y="15"/>
                    <a:pt x="85" y="20"/>
                  </a:cubicBezTo>
                  <a:cubicBezTo>
                    <a:pt x="86" y="23"/>
                    <a:pt x="86" y="30"/>
                    <a:pt x="86" y="41"/>
                  </a:cubicBezTo>
                  <a:lnTo>
                    <a:pt x="86" y="82"/>
                  </a:lnTo>
                  <a:cubicBezTo>
                    <a:pt x="86" y="86"/>
                    <a:pt x="86" y="89"/>
                    <a:pt x="87" y="91"/>
                  </a:cubicBezTo>
                  <a:cubicBezTo>
                    <a:pt x="87" y="92"/>
                    <a:pt x="88" y="93"/>
                    <a:pt x="88" y="93"/>
                  </a:cubicBezTo>
                  <a:cubicBezTo>
                    <a:pt x="89" y="94"/>
                    <a:pt x="90" y="94"/>
                    <a:pt x="91" y="94"/>
                  </a:cubicBezTo>
                  <a:cubicBezTo>
                    <a:pt x="93" y="94"/>
                    <a:pt x="95" y="93"/>
                    <a:pt x="97" y="90"/>
                  </a:cubicBezTo>
                  <a:lnTo>
                    <a:pt x="100" y="93"/>
                  </a:lnTo>
                  <a:cubicBezTo>
                    <a:pt x="97" y="98"/>
                    <a:pt x="93" y="102"/>
                    <a:pt x="89" y="105"/>
                  </a:cubicBezTo>
                  <a:cubicBezTo>
                    <a:pt x="85" y="107"/>
                    <a:pt x="80" y="109"/>
                    <a:pt x="75" y="109"/>
                  </a:cubicBezTo>
                  <a:cubicBezTo>
                    <a:pt x="69" y="109"/>
                    <a:pt x="65" y="107"/>
                    <a:pt x="61" y="104"/>
                  </a:cubicBezTo>
                  <a:cubicBezTo>
                    <a:pt x="58" y="102"/>
                    <a:pt x="56" y="97"/>
                    <a:pt x="55" y="92"/>
                  </a:cubicBezTo>
                  <a:moveTo>
                    <a:pt x="55" y="84"/>
                  </a:moveTo>
                  <a:lnTo>
                    <a:pt x="55" y="49"/>
                  </a:lnTo>
                  <a:cubicBezTo>
                    <a:pt x="46" y="54"/>
                    <a:pt x="39" y="60"/>
                    <a:pt x="35" y="66"/>
                  </a:cubicBezTo>
                  <a:cubicBezTo>
                    <a:pt x="32" y="70"/>
                    <a:pt x="31" y="74"/>
                    <a:pt x="31" y="78"/>
                  </a:cubicBezTo>
                  <a:cubicBezTo>
                    <a:pt x="31" y="81"/>
                    <a:pt x="32" y="84"/>
                    <a:pt x="34" y="87"/>
                  </a:cubicBezTo>
                  <a:cubicBezTo>
                    <a:pt x="36" y="89"/>
                    <a:pt x="39" y="90"/>
                    <a:pt x="42" y="90"/>
                  </a:cubicBezTo>
                  <a:cubicBezTo>
                    <a:pt x="46" y="90"/>
                    <a:pt x="50" y="88"/>
                    <a:pt x="55" y="8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34" name="Freeform 225"/>
            <p:cNvSpPr>
              <a:spLocks/>
            </p:cNvSpPr>
            <p:nvPr userDrawn="1"/>
          </p:nvSpPr>
          <p:spPr bwMode="auto">
            <a:xfrm>
              <a:off x="4098925" y="1954213"/>
              <a:ext cx="44450" cy="119063"/>
            </a:xfrm>
            <a:custGeom>
              <a:avLst/>
              <a:gdLst>
                <a:gd name="T0" fmla="*/ 43 w 56"/>
                <a:gd name="T1" fmla="*/ 0 h 151"/>
                <a:gd name="T2" fmla="*/ 43 w 56"/>
                <a:gd name="T3" fmla="*/ 129 h 151"/>
                <a:gd name="T4" fmla="*/ 46 w 56"/>
                <a:gd name="T5" fmla="*/ 144 h 151"/>
                <a:gd name="T6" fmla="*/ 56 w 56"/>
                <a:gd name="T7" fmla="*/ 147 h 151"/>
                <a:gd name="T8" fmla="*/ 56 w 56"/>
                <a:gd name="T9" fmla="*/ 151 h 151"/>
                <a:gd name="T10" fmla="*/ 0 w 56"/>
                <a:gd name="T11" fmla="*/ 151 h 151"/>
                <a:gd name="T12" fmla="*/ 0 w 56"/>
                <a:gd name="T13" fmla="*/ 147 h 151"/>
                <a:gd name="T14" fmla="*/ 10 w 56"/>
                <a:gd name="T15" fmla="*/ 143 h 151"/>
                <a:gd name="T16" fmla="*/ 12 w 56"/>
                <a:gd name="T17" fmla="*/ 129 h 151"/>
                <a:gd name="T18" fmla="*/ 12 w 56"/>
                <a:gd name="T19" fmla="*/ 21 h 151"/>
                <a:gd name="T20" fmla="*/ 10 w 56"/>
                <a:gd name="T21" fmla="*/ 8 h 151"/>
                <a:gd name="T22" fmla="*/ 0 w 56"/>
                <a:gd name="T23" fmla="*/ 4 h 151"/>
                <a:gd name="T24" fmla="*/ 0 w 56"/>
                <a:gd name="T25" fmla="*/ 0 h 151"/>
                <a:gd name="T26" fmla="*/ 43 w 56"/>
                <a:gd name="T27"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 h="151">
                  <a:moveTo>
                    <a:pt x="43" y="0"/>
                  </a:moveTo>
                  <a:lnTo>
                    <a:pt x="43" y="129"/>
                  </a:lnTo>
                  <a:cubicBezTo>
                    <a:pt x="43" y="137"/>
                    <a:pt x="44" y="142"/>
                    <a:pt x="46" y="144"/>
                  </a:cubicBezTo>
                  <a:cubicBezTo>
                    <a:pt x="48" y="146"/>
                    <a:pt x="51" y="147"/>
                    <a:pt x="56" y="147"/>
                  </a:cubicBezTo>
                  <a:lnTo>
                    <a:pt x="56" y="151"/>
                  </a:lnTo>
                  <a:lnTo>
                    <a:pt x="0" y="151"/>
                  </a:lnTo>
                  <a:lnTo>
                    <a:pt x="0" y="147"/>
                  </a:lnTo>
                  <a:cubicBezTo>
                    <a:pt x="4" y="147"/>
                    <a:pt x="8" y="146"/>
                    <a:pt x="10" y="143"/>
                  </a:cubicBezTo>
                  <a:cubicBezTo>
                    <a:pt x="11" y="141"/>
                    <a:pt x="12" y="137"/>
                    <a:pt x="12" y="129"/>
                  </a:cubicBezTo>
                  <a:lnTo>
                    <a:pt x="12" y="21"/>
                  </a:lnTo>
                  <a:cubicBezTo>
                    <a:pt x="12" y="14"/>
                    <a:pt x="11" y="10"/>
                    <a:pt x="10" y="8"/>
                  </a:cubicBezTo>
                  <a:cubicBezTo>
                    <a:pt x="8" y="5"/>
                    <a:pt x="5" y="4"/>
                    <a:pt x="0" y="4"/>
                  </a:cubicBezTo>
                  <a:lnTo>
                    <a:pt x="0" y="0"/>
                  </a:lnTo>
                  <a:lnTo>
                    <a:pt x="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35" name="Freeform 226"/>
            <p:cNvSpPr>
              <a:spLocks noEditPoints="1"/>
            </p:cNvSpPr>
            <p:nvPr userDrawn="1"/>
          </p:nvSpPr>
          <p:spPr bwMode="auto">
            <a:xfrm>
              <a:off x="4149725" y="1951038"/>
              <a:ext cx="44450" cy="122238"/>
            </a:xfrm>
            <a:custGeom>
              <a:avLst/>
              <a:gdLst>
                <a:gd name="T0" fmla="*/ 28 w 56"/>
                <a:gd name="T1" fmla="*/ 0 h 155"/>
                <a:gd name="T2" fmla="*/ 40 w 56"/>
                <a:gd name="T3" fmla="*/ 5 h 155"/>
                <a:gd name="T4" fmla="*/ 45 w 56"/>
                <a:gd name="T5" fmla="*/ 18 h 155"/>
                <a:gd name="T6" fmla="*/ 40 w 56"/>
                <a:gd name="T7" fmla="*/ 30 h 155"/>
                <a:gd name="T8" fmla="*/ 28 w 56"/>
                <a:gd name="T9" fmla="*/ 35 h 155"/>
                <a:gd name="T10" fmla="*/ 16 w 56"/>
                <a:gd name="T11" fmla="*/ 30 h 155"/>
                <a:gd name="T12" fmla="*/ 11 w 56"/>
                <a:gd name="T13" fmla="*/ 18 h 155"/>
                <a:gd name="T14" fmla="*/ 16 w 56"/>
                <a:gd name="T15" fmla="*/ 5 h 155"/>
                <a:gd name="T16" fmla="*/ 28 w 56"/>
                <a:gd name="T17" fmla="*/ 0 h 155"/>
                <a:gd name="T18" fmla="*/ 44 w 56"/>
                <a:gd name="T19" fmla="*/ 51 h 155"/>
                <a:gd name="T20" fmla="*/ 44 w 56"/>
                <a:gd name="T21" fmla="*/ 133 h 155"/>
                <a:gd name="T22" fmla="*/ 46 w 56"/>
                <a:gd name="T23" fmla="*/ 148 h 155"/>
                <a:gd name="T24" fmla="*/ 56 w 56"/>
                <a:gd name="T25" fmla="*/ 151 h 155"/>
                <a:gd name="T26" fmla="*/ 56 w 56"/>
                <a:gd name="T27" fmla="*/ 155 h 155"/>
                <a:gd name="T28" fmla="*/ 0 w 56"/>
                <a:gd name="T29" fmla="*/ 155 h 155"/>
                <a:gd name="T30" fmla="*/ 0 w 56"/>
                <a:gd name="T31" fmla="*/ 151 h 155"/>
                <a:gd name="T32" fmla="*/ 10 w 56"/>
                <a:gd name="T33" fmla="*/ 147 h 155"/>
                <a:gd name="T34" fmla="*/ 13 w 56"/>
                <a:gd name="T35" fmla="*/ 133 h 155"/>
                <a:gd name="T36" fmla="*/ 13 w 56"/>
                <a:gd name="T37" fmla="*/ 73 h 155"/>
                <a:gd name="T38" fmla="*/ 10 w 56"/>
                <a:gd name="T39" fmla="*/ 58 h 155"/>
                <a:gd name="T40" fmla="*/ 0 w 56"/>
                <a:gd name="T41" fmla="*/ 55 h 155"/>
                <a:gd name="T42" fmla="*/ 0 w 56"/>
                <a:gd name="T43" fmla="*/ 51 h 155"/>
                <a:gd name="T44" fmla="*/ 44 w 56"/>
                <a:gd name="T45" fmla="*/ 51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155">
                  <a:moveTo>
                    <a:pt x="28" y="0"/>
                  </a:moveTo>
                  <a:cubicBezTo>
                    <a:pt x="33" y="0"/>
                    <a:pt x="37" y="2"/>
                    <a:pt x="40" y="5"/>
                  </a:cubicBezTo>
                  <a:cubicBezTo>
                    <a:pt x="44" y="9"/>
                    <a:pt x="45" y="13"/>
                    <a:pt x="45" y="18"/>
                  </a:cubicBezTo>
                  <a:cubicBezTo>
                    <a:pt x="45" y="22"/>
                    <a:pt x="44" y="26"/>
                    <a:pt x="40" y="30"/>
                  </a:cubicBezTo>
                  <a:cubicBezTo>
                    <a:pt x="37" y="33"/>
                    <a:pt x="33" y="35"/>
                    <a:pt x="28" y="35"/>
                  </a:cubicBezTo>
                  <a:cubicBezTo>
                    <a:pt x="23" y="35"/>
                    <a:pt x="19" y="33"/>
                    <a:pt x="16" y="30"/>
                  </a:cubicBezTo>
                  <a:cubicBezTo>
                    <a:pt x="13" y="26"/>
                    <a:pt x="11" y="22"/>
                    <a:pt x="11" y="18"/>
                  </a:cubicBezTo>
                  <a:cubicBezTo>
                    <a:pt x="11" y="13"/>
                    <a:pt x="13" y="9"/>
                    <a:pt x="16" y="5"/>
                  </a:cubicBezTo>
                  <a:cubicBezTo>
                    <a:pt x="19" y="2"/>
                    <a:pt x="23" y="0"/>
                    <a:pt x="28" y="0"/>
                  </a:cubicBezTo>
                  <a:moveTo>
                    <a:pt x="44" y="51"/>
                  </a:moveTo>
                  <a:lnTo>
                    <a:pt x="44" y="133"/>
                  </a:lnTo>
                  <a:cubicBezTo>
                    <a:pt x="44" y="141"/>
                    <a:pt x="45" y="146"/>
                    <a:pt x="46" y="148"/>
                  </a:cubicBezTo>
                  <a:cubicBezTo>
                    <a:pt x="48" y="150"/>
                    <a:pt x="51" y="151"/>
                    <a:pt x="56" y="151"/>
                  </a:cubicBezTo>
                  <a:lnTo>
                    <a:pt x="56" y="155"/>
                  </a:lnTo>
                  <a:lnTo>
                    <a:pt x="0" y="155"/>
                  </a:lnTo>
                  <a:lnTo>
                    <a:pt x="0" y="151"/>
                  </a:lnTo>
                  <a:cubicBezTo>
                    <a:pt x="5" y="151"/>
                    <a:pt x="8" y="150"/>
                    <a:pt x="10" y="147"/>
                  </a:cubicBezTo>
                  <a:cubicBezTo>
                    <a:pt x="12" y="145"/>
                    <a:pt x="13" y="141"/>
                    <a:pt x="13" y="133"/>
                  </a:cubicBezTo>
                  <a:lnTo>
                    <a:pt x="13" y="73"/>
                  </a:lnTo>
                  <a:cubicBezTo>
                    <a:pt x="13" y="65"/>
                    <a:pt x="12" y="60"/>
                    <a:pt x="10" y="58"/>
                  </a:cubicBezTo>
                  <a:cubicBezTo>
                    <a:pt x="8" y="56"/>
                    <a:pt x="5" y="55"/>
                    <a:pt x="0" y="55"/>
                  </a:cubicBezTo>
                  <a:lnTo>
                    <a:pt x="0" y="51"/>
                  </a:lnTo>
                  <a:lnTo>
                    <a:pt x="44" y="5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36" name="Freeform 227"/>
            <p:cNvSpPr>
              <a:spLocks noEditPoints="1"/>
            </p:cNvSpPr>
            <p:nvPr userDrawn="1"/>
          </p:nvSpPr>
          <p:spPr bwMode="auto">
            <a:xfrm>
              <a:off x="4198938" y="1989138"/>
              <a:ext cx="79375" cy="85725"/>
            </a:xfrm>
            <a:custGeom>
              <a:avLst/>
              <a:gdLst>
                <a:gd name="T0" fmla="*/ 55 w 100"/>
                <a:gd name="T1" fmla="*/ 92 h 109"/>
                <a:gd name="T2" fmla="*/ 21 w 100"/>
                <a:gd name="T3" fmla="*/ 109 h 109"/>
                <a:gd name="T4" fmla="*/ 6 w 100"/>
                <a:gd name="T5" fmla="*/ 103 h 109"/>
                <a:gd name="T6" fmla="*/ 0 w 100"/>
                <a:gd name="T7" fmla="*/ 88 h 109"/>
                <a:gd name="T8" fmla="*/ 11 w 100"/>
                <a:gd name="T9" fmla="*/ 67 h 109"/>
                <a:gd name="T10" fmla="*/ 55 w 100"/>
                <a:gd name="T11" fmla="*/ 41 h 109"/>
                <a:gd name="T12" fmla="*/ 55 w 100"/>
                <a:gd name="T13" fmla="*/ 31 h 109"/>
                <a:gd name="T14" fmla="*/ 54 w 100"/>
                <a:gd name="T15" fmla="*/ 16 h 109"/>
                <a:gd name="T16" fmla="*/ 49 w 100"/>
                <a:gd name="T17" fmla="*/ 10 h 109"/>
                <a:gd name="T18" fmla="*/ 41 w 100"/>
                <a:gd name="T19" fmla="*/ 8 h 109"/>
                <a:gd name="T20" fmla="*/ 29 w 100"/>
                <a:gd name="T21" fmla="*/ 11 h 109"/>
                <a:gd name="T22" fmla="*/ 26 w 100"/>
                <a:gd name="T23" fmla="*/ 16 h 109"/>
                <a:gd name="T24" fmla="*/ 29 w 100"/>
                <a:gd name="T25" fmla="*/ 22 h 109"/>
                <a:gd name="T26" fmla="*/ 34 w 100"/>
                <a:gd name="T27" fmla="*/ 31 h 109"/>
                <a:gd name="T28" fmla="*/ 29 w 100"/>
                <a:gd name="T29" fmla="*/ 40 h 109"/>
                <a:gd name="T30" fmla="*/ 19 w 100"/>
                <a:gd name="T31" fmla="*/ 44 h 109"/>
                <a:gd name="T32" fmla="*/ 7 w 100"/>
                <a:gd name="T33" fmla="*/ 40 h 109"/>
                <a:gd name="T34" fmla="*/ 2 w 100"/>
                <a:gd name="T35" fmla="*/ 30 h 109"/>
                <a:gd name="T36" fmla="*/ 9 w 100"/>
                <a:gd name="T37" fmla="*/ 15 h 109"/>
                <a:gd name="T38" fmla="*/ 26 w 100"/>
                <a:gd name="T39" fmla="*/ 4 h 109"/>
                <a:gd name="T40" fmla="*/ 50 w 100"/>
                <a:gd name="T41" fmla="*/ 0 h 109"/>
                <a:gd name="T42" fmla="*/ 74 w 100"/>
                <a:gd name="T43" fmla="*/ 6 h 109"/>
                <a:gd name="T44" fmla="*/ 85 w 100"/>
                <a:gd name="T45" fmla="*/ 20 h 109"/>
                <a:gd name="T46" fmla="*/ 86 w 100"/>
                <a:gd name="T47" fmla="*/ 41 h 109"/>
                <a:gd name="T48" fmla="*/ 86 w 100"/>
                <a:gd name="T49" fmla="*/ 82 h 109"/>
                <a:gd name="T50" fmla="*/ 87 w 100"/>
                <a:gd name="T51" fmla="*/ 91 h 109"/>
                <a:gd name="T52" fmla="*/ 89 w 100"/>
                <a:gd name="T53" fmla="*/ 93 h 109"/>
                <a:gd name="T54" fmla="*/ 91 w 100"/>
                <a:gd name="T55" fmla="*/ 94 h 109"/>
                <a:gd name="T56" fmla="*/ 97 w 100"/>
                <a:gd name="T57" fmla="*/ 90 h 109"/>
                <a:gd name="T58" fmla="*/ 100 w 100"/>
                <a:gd name="T59" fmla="*/ 93 h 109"/>
                <a:gd name="T60" fmla="*/ 89 w 100"/>
                <a:gd name="T61" fmla="*/ 105 h 109"/>
                <a:gd name="T62" fmla="*/ 75 w 100"/>
                <a:gd name="T63" fmla="*/ 109 h 109"/>
                <a:gd name="T64" fmla="*/ 61 w 100"/>
                <a:gd name="T65" fmla="*/ 104 h 109"/>
                <a:gd name="T66" fmla="*/ 55 w 100"/>
                <a:gd name="T67" fmla="*/ 92 h 109"/>
                <a:gd name="T68" fmla="*/ 55 w 100"/>
                <a:gd name="T69" fmla="*/ 84 h 109"/>
                <a:gd name="T70" fmla="*/ 55 w 100"/>
                <a:gd name="T71" fmla="*/ 49 h 109"/>
                <a:gd name="T72" fmla="*/ 35 w 100"/>
                <a:gd name="T73" fmla="*/ 66 h 109"/>
                <a:gd name="T74" fmla="*/ 31 w 100"/>
                <a:gd name="T75" fmla="*/ 78 h 109"/>
                <a:gd name="T76" fmla="*/ 34 w 100"/>
                <a:gd name="T77" fmla="*/ 87 h 109"/>
                <a:gd name="T78" fmla="*/ 42 w 100"/>
                <a:gd name="T79" fmla="*/ 90 h 109"/>
                <a:gd name="T80" fmla="*/ 55 w 100"/>
                <a:gd name="T81" fmla="*/ 8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 h="109">
                  <a:moveTo>
                    <a:pt x="55" y="92"/>
                  </a:moveTo>
                  <a:cubicBezTo>
                    <a:pt x="43" y="103"/>
                    <a:pt x="31" y="108"/>
                    <a:pt x="21" y="109"/>
                  </a:cubicBezTo>
                  <a:cubicBezTo>
                    <a:pt x="15" y="109"/>
                    <a:pt x="10" y="107"/>
                    <a:pt x="6" y="103"/>
                  </a:cubicBezTo>
                  <a:cubicBezTo>
                    <a:pt x="2" y="99"/>
                    <a:pt x="0" y="94"/>
                    <a:pt x="0" y="88"/>
                  </a:cubicBezTo>
                  <a:cubicBezTo>
                    <a:pt x="0" y="80"/>
                    <a:pt x="4" y="73"/>
                    <a:pt x="11" y="67"/>
                  </a:cubicBezTo>
                  <a:cubicBezTo>
                    <a:pt x="17" y="60"/>
                    <a:pt x="32" y="52"/>
                    <a:pt x="55" y="41"/>
                  </a:cubicBezTo>
                  <a:lnTo>
                    <a:pt x="55" y="31"/>
                  </a:lnTo>
                  <a:cubicBezTo>
                    <a:pt x="55" y="23"/>
                    <a:pt x="55" y="18"/>
                    <a:pt x="54" y="16"/>
                  </a:cubicBezTo>
                  <a:cubicBezTo>
                    <a:pt x="53" y="14"/>
                    <a:pt x="51" y="12"/>
                    <a:pt x="49" y="10"/>
                  </a:cubicBezTo>
                  <a:cubicBezTo>
                    <a:pt x="47" y="9"/>
                    <a:pt x="44" y="8"/>
                    <a:pt x="41" y="8"/>
                  </a:cubicBezTo>
                  <a:cubicBezTo>
                    <a:pt x="36" y="8"/>
                    <a:pt x="32" y="9"/>
                    <a:pt x="29" y="11"/>
                  </a:cubicBezTo>
                  <a:cubicBezTo>
                    <a:pt x="27" y="13"/>
                    <a:pt x="26" y="14"/>
                    <a:pt x="26" y="16"/>
                  </a:cubicBezTo>
                  <a:cubicBezTo>
                    <a:pt x="26" y="18"/>
                    <a:pt x="27" y="20"/>
                    <a:pt x="29" y="22"/>
                  </a:cubicBezTo>
                  <a:cubicBezTo>
                    <a:pt x="32" y="25"/>
                    <a:pt x="34" y="28"/>
                    <a:pt x="34" y="31"/>
                  </a:cubicBezTo>
                  <a:cubicBezTo>
                    <a:pt x="34" y="35"/>
                    <a:pt x="32" y="38"/>
                    <a:pt x="29" y="40"/>
                  </a:cubicBezTo>
                  <a:cubicBezTo>
                    <a:pt x="27" y="43"/>
                    <a:pt x="23" y="44"/>
                    <a:pt x="19" y="44"/>
                  </a:cubicBezTo>
                  <a:cubicBezTo>
                    <a:pt x="14" y="44"/>
                    <a:pt x="10" y="43"/>
                    <a:pt x="7" y="40"/>
                  </a:cubicBezTo>
                  <a:cubicBezTo>
                    <a:pt x="4" y="37"/>
                    <a:pt x="2" y="34"/>
                    <a:pt x="2" y="30"/>
                  </a:cubicBezTo>
                  <a:cubicBezTo>
                    <a:pt x="2" y="25"/>
                    <a:pt x="4" y="20"/>
                    <a:pt x="9" y="15"/>
                  </a:cubicBezTo>
                  <a:cubicBezTo>
                    <a:pt x="13" y="10"/>
                    <a:pt x="19" y="6"/>
                    <a:pt x="26" y="4"/>
                  </a:cubicBezTo>
                  <a:cubicBezTo>
                    <a:pt x="34" y="1"/>
                    <a:pt x="42" y="0"/>
                    <a:pt x="50" y="0"/>
                  </a:cubicBezTo>
                  <a:cubicBezTo>
                    <a:pt x="60" y="0"/>
                    <a:pt x="68" y="2"/>
                    <a:pt x="74" y="6"/>
                  </a:cubicBezTo>
                  <a:cubicBezTo>
                    <a:pt x="79" y="10"/>
                    <a:pt x="83" y="15"/>
                    <a:pt x="85" y="20"/>
                  </a:cubicBezTo>
                  <a:cubicBezTo>
                    <a:pt x="86" y="23"/>
                    <a:pt x="86" y="30"/>
                    <a:pt x="86" y="41"/>
                  </a:cubicBezTo>
                  <a:lnTo>
                    <a:pt x="86" y="82"/>
                  </a:lnTo>
                  <a:cubicBezTo>
                    <a:pt x="86" y="86"/>
                    <a:pt x="87" y="89"/>
                    <a:pt x="87" y="91"/>
                  </a:cubicBezTo>
                  <a:cubicBezTo>
                    <a:pt x="87" y="92"/>
                    <a:pt x="88" y="93"/>
                    <a:pt x="89" y="93"/>
                  </a:cubicBezTo>
                  <a:cubicBezTo>
                    <a:pt x="89" y="94"/>
                    <a:pt x="90" y="94"/>
                    <a:pt x="91" y="94"/>
                  </a:cubicBezTo>
                  <a:cubicBezTo>
                    <a:pt x="93" y="94"/>
                    <a:pt x="95" y="93"/>
                    <a:pt x="97" y="90"/>
                  </a:cubicBezTo>
                  <a:lnTo>
                    <a:pt x="100" y="93"/>
                  </a:lnTo>
                  <a:cubicBezTo>
                    <a:pt x="97" y="98"/>
                    <a:pt x="93" y="102"/>
                    <a:pt x="89" y="105"/>
                  </a:cubicBezTo>
                  <a:cubicBezTo>
                    <a:pt x="85" y="107"/>
                    <a:pt x="80" y="109"/>
                    <a:pt x="75" y="109"/>
                  </a:cubicBezTo>
                  <a:cubicBezTo>
                    <a:pt x="69" y="109"/>
                    <a:pt x="65" y="107"/>
                    <a:pt x="61" y="104"/>
                  </a:cubicBezTo>
                  <a:cubicBezTo>
                    <a:pt x="58" y="102"/>
                    <a:pt x="56" y="97"/>
                    <a:pt x="55" y="92"/>
                  </a:cubicBezTo>
                  <a:moveTo>
                    <a:pt x="55" y="84"/>
                  </a:moveTo>
                  <a:lnTo>
                    <a:pt x="55" y="49"/>
                  </a:lnTo>
                  <a:cubicBezTo>
                    <a:pt x="46" y="54"/>
                    <a:pt x="40" y="60"/>
                    <a:pt x="35" y="66"/>
                  </a:cubicBezTo>
                  <a:cubicBezTo>
                    <a:pt x="32" y="70"/>
                    <a:pt x="31" y="74"/>
                    <a:pt x="31" y="78"/>
                  </a:cubicBezTo>
                  <a:cubicBezTo>
                    <a:pt x="31" y="81"/>
                    <a:pt x="32" y="84"/>
                    <a:pt x="34" y="87"/>
                  </a:cubicBezTo>
                  <a:cubicBezTo>
                    <a:pt x="36" y="89"/>
                    <a:pt x="39" y="90"/>
                    <a:pt x="42" y="90"/>
                  </a:cubicBezTo>
                  <a:cubicBezTo>
                    <a:pt x="46" y="90"/>
                    <a:pt x="50" y="88"/>
                    <a:pt x="55" y="8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37" name="Freeform 228"/>
            <p:cNvSpPr>
              <a:spLocks/>
            </p:cNvSpPr>
            <p:nvPr userDrawn="1"/>
          </p:nvSpPr>
          <p:spPr bwMode="auto">
            <a:xfrm>
              <a:off x="4278313" y="1989138"/>
              <a:ext cx="88900" cy="84138"/>
            </a:xfrm>
            <a:custGeom>
              <a:avLst/>
              <a:gdLst>
                <a:gd name="T0" fmla="*/ 42 w 112"/>
                <a:gd name="T1" fmla="*/ 3 h 107"/>
                <a:gd name="T2" fmla="*/ 42 w 112"/>
                <a:gd name="T3" fmla="*/ 16 h 107"/>
                <a:gd name="T4" fmla="*/ 57 w 112"/>
                <a:gd name="T5" fmla="*/ 4 h 107"/>
                <a:gd name="T6" fmla="*/ 73 w 112"/>
                <a:gd name="T7" fmla="*/ 0 h 107"/>
                <a:gd name="T8" fmla="*/ 90 w 112"/>
                <a:gd name="T9" fmla="*/ 5 h 107"/>
                <a:gd name="T10" fmla="*/ 99 w 112"/>
                <a:gd name="T11" fmla="*/ 19 h 107"/>
                <a:gd name="T12" fmla="*/ 101 w 112"/>
                <a:gd name="T13" fmla="*/ 44 h 107"/>
                <a:gd name="T14" fmla="*/ 101 w 112"/>
                <a:gd name="T15" fmla="*/ 84 h 107"/>
                <a:gd name="T16" fmla="*/ 103 w 112"/>
                <a:gd name="T17" fmla="*/ 99 h 107"/>
                <a:gd name="T18" fmla="*/ 112 w 112"/>
                <a:gd name="T19" fmla="*/ 103 h 107"/>
                <a:gd name="T20" fmla="*/ 112 w 112"/>
                <a:gd name="T21" fmla="*/ 107 h 107"/>
                <a:gd name="T22" fmla="*/ 59 w 112"/>
                <a:gd name="T23" fmla="*/ 107 h 107"/>
                <a:gd name="T24" fmla="*/ 59 w 112"/>
                <a:gd name="T25" fmla="*/ 103 h 107"/>
                <a:gd name="T26" fmla="*/ 68 w 112"/>
                <a:gd name="T27" fmla="*/ 98 h 107"/>
                <a:gd name="T28" fmla="*/ 70 w 112"/>
                <a:gd name="T29" fmla="*/ 84 h 107"/>
                <a:gd name="T30" fmla="*/ 70 w 112"/>
                <a:gd name="T31" fmla="*/ 38 h 107"/>
                <a:gd name="T32" fmla="*/ 69 w 112"/>
                <a:gd name="T33" fmla="*/ 22 h 107"/>
                <a:gd name="T34" fmla="*/ 65 w 112"/>
                <a:gd name="T35" fmla="*/ 17 h 107"/>
                <a:gd name="T36" fmla="*/ 60 w 112"/>
                <a:gd name="T37" fmla="*/ 15 h 107"/>
                <a:gd name="T38" fmla="*/ 42 w 112"/>
                <a:gd name="T39" fmla="*/ 28 h 107"/>
                <a:gd name="T40" fmla="*/ 42 w 112"/>
                <a:gd name="T41" fmla="*/ 84 h 107"/>
                <a:gd name="T42" fmla="*/ 44 w 112"/>
                <a:gd name="T43" fmla="*/ 99 h 107"/>
                <a:gd name="T44" fmla="*/ 52 w 112"/>
                <a:gd name="T45" fmla="*/ 103 h 107"/>
                <a:gd name="T46" fmla="*/ 52 w 112"/>
                <a:gd name="T47" fmla="*/ 107 h 107"/>
                <a:gd name="T48" fmla="*/ 0 w 112"/>
                <a:gd name="T49" fmla="*/ 107 h 107"/>
                <a:gd name="T50" fmla="*/ 0 w 112"/>
                <a:gd name="T51" fmla="*/ 103 h 107"/>
                <a:gd name="T52" fmla="*/ 9 w 112"/>
                <a:gd name="T53" fmla="*/ 99 h 107"/>
                <a:gd name="T54" fmla="*/ 11 w 112"/>
                <a:gd name="T55" fmla="*/ 84 h 107"/>
                <a:gd name="T56" fmla="*/ 11 w 112"/>
                <a:gd name="T57" fmla="*/ 25 h 107"/>
                <a:gd name="T58" fmla="*/ 9 w 112"/>
                <a:gd name="T59" fmla="*/ 11 h 107"/>
                <a:gd name="T60" fmla="*/ 0 w 112"/>
                <a:gd name="T61" fmla="*/ 7 h 107"/>
                <a:gd name="T62" fmla="*/ 0 w 112"/>
                <a:gd name="T63" fmla="*/ 3 h 107"/>
                <a:gd name="T64" fmla="*/ 42 w 112"/>
                <a:gd name="T65" fmla="*/ 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2" h="107">
                  <a:moveTo>
                    <a:pt x="42" y="3"/>
                  </a:moveTo>
                  <a:lnTo>
                    <a:pt x="42" y="16"/>
                  </a:lnTo>
                  <a:cubicBezTo>
                    <a:pt x="47" y="10"/>
                    <a:pt x="53" y="6"/>
                    <a:pt x="57" y="4"/>
                  </a:cubicBezTo>
                  <a:cubicBezTo>
                    <a:pt x="62" y="1"/>
                    <a:pt x="68" y="0"/>
                    <a:pt x="73" y="0"/>
                  </a:cubicBezTo>
                  <a:cubicBezTo>
                    <a:pt x="80" y="0"/>
                    <a:pt x="86" y="2"/>
                    <a:pt x="90" y="5"/>
                  </a:cubicBezTo>
                  <a:cubicBezTo>
                    <a:pt x="95" y="9"/>
                    <a:pt x="98" y="14"/>
                    <a:pt x="99" y="19"/>
                  </a:cubicBezTo>
                  <a:cubicBezTo>
                    <a:pt x="100" y="24"/>
                    <a:pt x="101" y="32"/>
                    <a:pt x="101" y="44"/>
                  </a:cubicBezTo>
                  <a:lnTo>
                    <a:pt x="101" y="84"/>
                  </a:lnTo>
                  <a:cubicBezTo>
                    <a:pt x="101" y="92"/>
                    <a:pt x="102" y="97"/>
                    <a:pt x="103" y="99"/>
                  </a:cubicBezTo>
                  <a:cubicBezTo>
                    <a:pt x="104" y="101"/>
                    <a:pt x="108" y="103"/>
                    <a:pt x="112" y="103"/>
                  </a:cubicBezTo>
                  <a:lnTo>
                    <a:pt x="112" y="107"/>
                  </a:lnTo>
                  <a:lnTo>
                    <a:pt x="59" y="107"/>
                  </a:lnTo>
                  <a:lnTo>
                    <a:pt x="59" y="103"/>
                  </a:lnTo>
                  <a:cubicBezTo>
                    <a:pt x="63" y="103"/>
                    <a:pt x="66" y="101"/>
                    <a:pt x="68" y="98"/>
                  </a:cubicBezTo>
                  <a:cubicBezTo>
                    <a:pt x="69" y="96"/>
                    <a:pt x="70" y="92"/>
                    <a:pt x="70" y="84"/>
                  </a:cubicBezTo>
                  <a:lnTo>
                    <a:pt x="70" y="38"/>
                  </a:lnTo>
                  <a:cubicBezTo>
                    <a:pt x="70" y="29"/>
                    <a:pt x="69" y="24"/>
                    <a:pt x="69" y="22"/>
                  </a:cubicBezTo>
                  <a:cubicBezTo>
                    <a:pt x="68" y="20"/>
                    <a:pt x="67" y="18"/>
                    <a:pt x="65" y="17"/>
                  </a:cubicBezTo>
                  <a:cubicBezTo>
                    <a:pt x="64" y="15"/>
                    <a:pt x="62" y="15"/>
                    <a:pt x="60" y="15"/>
                  </a:cubicBezTo>
                  <a:cubicBezTo>
                    <a:pt x="54" y="15"/>
                    <a:pt x="48" y="19"/>
                    <a:pt x="42" y="28"/>
                  </a:cubicBezTo>
                  <a:lnTo>
                    <a:pt x="42" y="84"/>
                  </a:lnTo>
                  <a:cubicBezTo>
                    <a:pt x="42" y="92"/>
                    <a:pt x="43" y="97"/>
                    <a:pt x="44" y="99"/>
                  </a:cubicBezTo>
                  <a:cubicBezTo>
                    <a:pt x="46" y="101"/>
                    <a:pt x="48" y="103"/>
                    <a:pt x="52" y="103"/>
                  </a:cubicBezTo>
                  <a:lnTo>
                    <a:pt x="52" y="107"/>
                  </a:lnTo>
                  <a:lnTo>
                    <a:pt x="0" y="107"/>
                  </a:lnTo>
                  <a:lnTo>
                    <a:pt x="0" y="103"/>
                  </a:lnTo>
                  <a:cubicBezTo>
                    <a:pt x="4" y="103"/>
                    <a:pt x="7" y="101"/>
                    <a:pt x="9" y="99"/>
                  </a:cubicBezTo>
                  <a:cubicBezTo>
                    <a:pt x="10" y="97"/>
                    <a:pt x="11" y="92"/>
                    <a:pt x="11" y="84"/>
                  </a:cubicBezTo>
                  <a:lnTo>
                    <a:pt x="11" y="25"/>
                  </a:lnTo>
                  <a:cubicBezTo>
                    <a:pt x="11" y="18"/>
                    <a:pt x="10" y="13"/>
                    <a:pt x="9" y="11"/>
                  </a:cubicBezTo>
                  <a:cubicBezTo>
                    <a:pt x="7" y="9"/>
                    <a:pt x="4" y="7"/>
                    <a:pt x="0" y="7"/>
                  </a:cubicBezTo>
                  <a:lnTo>
                    <a:pt x="0" y="3"/>
                  </a:lnTo>
                  <a:lnTo>
                    <a:pt x="42" y="3"/>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38" name="Freeform 229"/>
            <p:cNvSpPr>
              <a:spLocks/>
            </p:cNvSpPr>
            <p:nvPr userDrawn="1"/>
          </p:nvSpPr>
          <p:spPr bwMode="auto">
            <a:xfrm>
              <a:off x="4408488" y="1954213"/>
              <a:ext cx="107950" cy="119063"/>
            </a:xfrm>
            <a:custGeom>
              <a:avLst/>
              <a:gdLst>
                <a:gd name="T0" fmla="*/ 135 w 135"/>
                <a:gd name="T1" fmla="*/ 0 h 151"/>
                <a:gd name="T2" fmla="*/ 135 w 135"/>
                <a:gd name="T3" fmla="*/ 41 h 151"/>
                <a:gd name="T4" fmla="*/ 131 w 135"/>
                <a:gd name="T5" fmla="*/ 41 h 151"/>
                <a:gd name="T6" fmla="*/ 124 w 135"/>
                <a:gd name="T7" fmla="*/ 20 h 151"/>
                <a:gd name="T8" fmla="*/ 112 w 135"/>
                <a:gd name="T9" fmla="*/ 11 h 151"/>
                <a:gd name="T10" fmla="*/ 97 w 135"/>
                <a:gd name="T11" fmla="*/ 9 h 151"/>
                <a:gd name="T12" fmla="*/ 86 w 135"/>
                <a:gd name="T13" fmla="*/ 9 h 151"/>
                <a:gd name="T14" fmla="*/ 86 w 135"/>
                <a:gd name="T15" fmla="*/ 125 h 151"/>
                <a:gd name="T16" fmla="*/ 87 w 135"/>
                <a:gd name="T17" fmla="*/ 140 h 151"/>
                <a:gd name="T18" fmla="*/ 92 w 135"/>
                <a:gd name="T19" fmla="*/ 145 h 151"/>
                <a:gd name="T20" fmla="*/ 102 w 135"/>
                <a:gd name="T21" fmla="*/ 147 h 151"/>
                <a:gd name="T22" fmla="*/ 107 w 135"/>
                <a:gd name="T23" fmla="*/ 147 h 151"/>
                <a:gd name="T24" fmla="*/ 107 w 135"/>
                <a:gd name="T25" fmla="*/ 151 h 151"/>
                <a:gd name="T26" fmla="*/ 28 w 135"/>
                <a:gd name="T27" fmla="*/ 151 h 151"/>
                <a:gd name="T28" fmla="*/ 28 w 135"/>
                <a:gd name="T29" fmla="*/ 147 h 151"/>
                <a:gd name="T30" fmla="*/ 33 w 135"/>
                <a:gd name="T31" fmla="*/ 147 h 151"/>
                <a:gd name="T32" fmla="*/ 43 w 135"/>
                <a:gd name="T33" fmla="*/ 145 h 151"/>
                <a:gd name="T34" fmla="*/ 48 w 135"/>
                <a:gd name="T35" fmla="*/ 139 h 151"/>
                <a:gd name="T36" fmla="*/ 49 w 135"/>
                <a:gd name="T37" fmla="*/ 125 h 151"/>
                <a:gd name="T38" fmla="*/ 49 w 135"/>
                <a:gd name="T39" fmla="*/ 9 h 151"/>
                <a:gd name="T40" fmla="*/ 38 w 135"/>
                <a:gd name="T41" fmla="*/ 9 h 151"/>
                <a:gd name="T42" fmla="*/ 16 w 135"/>
                <a:gd name="T43" fmla="*/ 15 h 151"/>
                <a:gd name="T44" fmla="*/ 4 w 135"/>
                <a:gd name="T45" fmla="*/ 41 h 151"/>
                <a:gd name="T46" fmla="*/ 0 w 135"/>
                <a:gd name="T47" fmla="*/ 41 h 151"/>
                <a:gd name="T48" fmla="*/ 0 w 135"/>
                <a:gd name="T49" fmla="*/ 0 h 151"/>
                <a:gd name="T50" fmla="*/ 135 w 135"/>
                <a:gd name="T51"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5" h="151">
                  <a:moveTo>
                    <a:pt x="135" y="0"/>
                  </a:moveTo>
                  <a:lnTo>
                    <a:pt x="135" y="41"/>
                  </a:lnTo>
                  <a:lnTo>
                    <a:pt x="131" y="41"/>
                  </a:lnTo>
                  <a:cubicBezTo>
                    <a:pt x="129" y="31"/>
                    <a:pt x="126" y="25"/>
                    <a:pt x="124" y="20"/>
                  </a:cubicBezTo>
                  <a:cubicBezTo>
                    <a:pt x="121" y="16"/>
                    <a:pt x="117" y="13"/>
                    <a:pt x="112" y="11"/>
                  </a:cubicBezTo>
                  <a:cubicBezTo>
                    <a:pt x="109" y="9"/>
                    <a:pt x="104" y="9"/>
                    <a:pt x="97" y="9"/>
                  </a:cubicBezTo>
                  <a:lnTo>
                    <a:pt x="86" y="9"/>
                  </a:lnTo>
                  <a:lnTo>
                    <a:pt x="86" y="125"/>
                  </a:lnTo>
                  <a:cubicBezTo>
                    <a:pt x="86" y="133"/>
                    <a:pt x="86" y="138"/>
                    <a:pt x="87" y="140"/>
                  </a:cubicBezTo>
                  <a:cubicBezTo>
                    <a:pt x="88" y="142"/>
                    <a:pt x="89" y="143"/>
                    <a:pt x="92" y="145"/>
                  </a:cubicBezTo>
                  <a:cubicBezTo>
                    <a:pt x="94" y="146"/>
                    <a:pt x="98" y="147"/>
                    <a:pt x="102" y="147"/>
                  </a:cubicBezTo>
                  <a:lnTo>
                    <a:pt x="107" y="147"/>
                  </a:lnTo>
                  <a:lnTo>
                    <a:pt x="107" y="151"/>
                  </a:lnTo>
                  <a:lnTo>
                    <a:pt x="28" y="151"/>
                  </a:lnTo>
                  <a:lnTo>
                    <a:pt x="28" y="147"/>
                  </a:lnTo>
                  <a:lnTo>
                    <a:pt x="33" y="147"/>
                  </a:lnTo>
                  <a:cubicBezTo>
                    <a:pt x="37" y="147"/>
                    <a:pt x="41" y="146"/>
                    <a:pt x="43" y="145"/>
                  </a:cubicBezTo>
                  <a:cubicBezTo>
                    <a:pt x="45" y="144"/>
                    <a:pt x="47" y="142"/>
                    <a:pt x="48" y="139"/>
                  </a:cubicBezTo>
                  <a:cubicBezTo>
                    <a:pt x="49" y="137"/>
                    <a:pt x="49" y="133"/>
                    <a:pt x="49" y="125"/>
                  </a:cubicBezTo>
                  <a:lnTo>
                    <a:pt x="49" y="9"/>
                  </a:lnTo>
                  <a:lnTo>
                    <a:pt x="38" y="9"/>
                  </a:lnTo>
                  <a:cubicBezTo>
                    <a:pt x="28" y="9"/>
                    <a:pt x="21" y="11"/>
                    <a:pt x="16" y="15"/>
                  </a:cubicBezTo>
                  <a:cubicBezTo>
                    <a:pt x="10" y="21"/>
                    <a:pt x="6" y="30"/>
                    <a:pt x="4" y="41"/>
                  </a:cubicBezTo>
                  <a:lnTo>
                    <a:pt x="0" y="41"/>
                  </a:lnTo>
                  <a:lnTo>
                    <a:pt x="0" y="0"/>
                  </a:lnTo>
                  <a:lnTo>
                    <a:pt x="135"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39" name="Freeform 230"/>
            <p:cNvSpPr>
              <a:spLocks noEditPoints="1"/>
            </p:cNvSpPr>
            <p:nvPr userDrawn="1"/>
          </p:nvSpPr>
          <p:spPr bwMode="auto">
            <a:xfrm>
              <a:off x="4513263" y="1989138"/>
              <a:ext cx="79375" cy="85725"/>
            </a:xfrm>
            <a:custGeom>
              <a:avLst/>
              <a:gdLst>
                <a:gd name="T0" fmla="*/ 55 w 100"/>
                <a:gd name="T1" fmla="*/ 92 h 109"/>
                <a:gd name="T2" fmla="*/ 21 w 100"/>
                <a:gd name="T3" fmla="*/ 109 h 109"/>
                <a:gd name="T4" fmla="*/ 6 w 100"/>
                <a:gd name="T5" fmla="*/ 103 h 109"/>
                <a:gd name="T6" fmla="*/ 0 w 100"/>
                <a:gd name="T7" fmla="*/ 88 h 109"/>
                <a:gd name="T8" fmla="*/ 10 w 100"/>
                <a:gd name="T9" fmla="*/ 67 h 109"/>
                <a:gd name="T10" fmla="*/ 55 w 100"/>
                <a:gd name="T11" fmla="*/ 41 h 109"/>
                <a:gd name="T12" fmla="*/ 55 w 100"/>
                <a:gd name="T13" fmla="*/ 31 h 109"/>
                <a:gd name="T14" fmla="*/ 54 w 100"/>
                <a:gd name="T15" fmla="*/ 16 h 109"/>
                <a:gd name="T16" fmla="*/ 49 w 100"/>
                <a:gd name="T17" fmla="*/ 10 h 109"/>
                <a:gd name="T18" fmla="*/ 41 w 100"/>
                <a:gd name="T19" fmla="*/ 8 h 109"/>
                <a:gd name="T20" fmla="*/ 29 w 100"/>
                <a:gd name="T21" fmla="*/ 11 h 109"/>
                <a:gd name="T22" fmla="*/ 26 w 100"/>
                <a:gd name="T23" fmla="*/ 16 h 109"/>
                <a:gd name="T24" fmla="*/ 29 w 100"/>
                <a:gd name="T25" fmla="*/ 22 h 109"/>
                <a:gd name="T26" fmla="*/ 34 w 100"/>
                <a:gd name="T27" fmla="*/ 31 h 109"/>
                <a:gd name="T28" fmla="*/ 29 w 100"/>
                <a:gd name="T29" fmla="*/ 40 h 109"/>
                <a:gd name="T30" fmla="*/ 19 w 100"/>
                <a:gd name="T31" fmla="*/ 44 h 109"/>
                <a:gd name="T32" fmla="*/ 7 w 100"/>
                <a:gd name="T33" fmla="*/ 40 h 109"/>
                <a:gd name="T34" fmla="*/ 2 w 100"/>
                <a:gd name="T35" fmla="*/ 30 h 109"/>
                <a:gd name="T36" fmla="*/ 9 w 100"/>
                <a:gd name="T37" fmla="*/ 15 h 109"/>
                <a:gd name="T38" fmla="*/ 26 w 100"/>
                <a:gd name="T39" fmla="*/ 4 h 109"/>
                <a:gd name="T40" fmla="*/ 50 w 100"/>
                <a:gd name="T41" fmla="*/ 0 h 109"/>
                <a:gd name="T42" fmla="*/ 73 w 100"/>
                <a:gd name="T43" fmla="*/ 6 h 109"/>
                <a:gd name="T44" fmla="*/ 85 w 100"/>
                <a:gd name="T45" fmla="*/ 20 h 109"/>
                <a:gd name="T46" fmla="*/ 86 w 100"/>
                <a:gd name="T47" fmla="*/ 41 h 109"/>
                <a:gd name="T48" fmla="*/ 86 w 100"/>
                <a:gd name="T49" fmla="*/ 82 h 109"/>
                <a:gd name="T50" fmla="*/ 87 w 100"/>
                <a:gd name="T51" fmla="*/ 91 h 109"/>
                <a:gd name="T52" fmla="*/ 89 w 100"/>
                <a:gd name="T53" fmla="*/ 93 h 109"/>
                <a:gd name="T54" fmla="*/ 91 w 100"/>
                <a:gd name="T55" fmla="*/ 94 h 109"/>
                <a:gd name="T56" fmla="*/ 97 w 100"/>
                <a:gd name="T57" fmla="*/ 90 h 109"/>
                <a:gd name="T58" fmla="*/ 100 w 100"/>
                <a:gd name="T59" fmla="*/ 93 h 109"/>
                <a:gd name="T60" fmla="*/ 89 w 100"/>
                <a:gd name="T61" fmla="*/ 105 h 109"/>
                <a:gd name="T62" fmla="*/ 75 w 100"/>
                <a:gd name="T63" fmla="*/ 109 h 109"/>
                <a:gd name="T64" fmla="*/ 61 w 100"/>
                <a:gd name="T65" fmla="*/ 104 h 109"/>
                <a:gd name="T66" fmla="*/ 55 w 100"/>
                <a:gd name="T67" fmla="*/ 92 h 109"/>
                <a:gd name="T68" fmla="*/ 55 w 100"/>
                <a:gd name="T69" fmla="*/ 84 h 109"/>
                <a:gd name="T70" fmla="*/ 55 w 100"/>
                <a:gd name="T71" fmla="*/ 49 h 109"/>
                <a:gd name="T72" fmla="*/ 35 w 100"/>
                <a:gd name="T73" fmla="*/ 66 h 109"/>
                <a:gd name="T74" fmla="*/ 31 w 100"/>
                <a:gd name="T75" fmla="*/ 78 h 109"/>
                <a:gd name="T76" fmla="*/ 34 w 100"/>
                <a:gd name="T77" fmla="*/ 87 h 109"/>
                <a:gd name="T78" fmla="*/ 42 w 100"/>
                <a:gd name="T79" fmla="*/ 90 h 109"/>
                <a:gd name="T80" fmla="*/ 55 w 100"/>
                <a:gd name="T81" fmla="*/ 8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 h="109">
                  <a:moveTo>
                    <a:pt x="55" y="92"/>
                  </a:moveTo>
                  <a:cubicBezTo>
                    <a:pt x="42" y="103"/>
                    <a:pt x="31" y="108"/>
                    <a:pt x="21" y="109"/>
                  </a:cubicBezTo>
                  <a:cubicBezTo>
                    <a:pt x="15" y="109"/>
                    <a:pt x="10" y="107"/>
                    <a:pt x="6" y="103"/>
                  </a:cubicBezTo>
                  <a:cubicBezTo>
                    <a:pt x="2" y="99"/>
                    <a:pt x="0" y="94"/>
                    <a:pt x="0" y="88"/>
                  </a:cubicBezTo>
                  <a:cubicBezTo>
                    <a:pt x="0" y="80"/>
                    <a:pt x="4" y="73"/>
                    <a:pt x="10" y="67"/>
                  </a:cubicBezTo>
                  <a:cubicBezTo>
                    <a:pt x="17" y="60"/>
                    <a:pt x="32" y="52"/>
                    <a:pt x="55" y="41"/>
                  </a:cubicBezTo>
                  <a:lnTo>
                    <a:pt x="55" y="31"/>
                  </a:lnTo>
                  <a:cubicBezTo>
                    <a:pt x="55" y="23"/>
                    <a:pt x="55" y="18"/>
                    <a:pt x="54" y="16"/>
                  </a:cubicBezTo>
                  <a:cubicBezTo>
                    <a:pt x="53" y="14"/>
                    <a:pt x="51" y="12"/>
                    <a:pt x="49" y="10"/>
                  </a:cubicBezTo>
                  <a:cubicBezTo>
                    <a:pt x="47" y="9"/>
                    <a:pt x="44" y="8"/>
                    <a:pt x="41" y="8"/>
                  </a:cubicBezTo>
                  <a:cubicBezTo>
                    <a:pt x="36" y="8"/>
                    <a:pt x="32" y="9"/>
                    <a:pt x="29" y="11"/>
                  </a:cubicBezTo>
                  <a:cubicBezTo>
                    <a:pt x="27" y="13"/>
                    <a:pt x="26" y="14"/>
                    <a:pt x="26" y="16"/>
                  </a:cubicBezTo>
                  <a:cubicBezTo>
                    <a:pt x="26" y="18"/>
                    <a:pt x="27" y="20"/>
                    <a:pt x="29" y="22"/>
                  </a:cubicBezTo>
                  <a:cubicBezTo>
                    <a:pt x="32" y="25"/>
                    <a:pt x="34" y="28"/>
                    <a:pt x="34" y="31"/>
                  </a:cubicBezTo>
                  <a:cubicBezTo>
                    <a:pt x="34" y="35"/>
                    <a:pt x="32" y="38"/>
                    <a:pt x="29" y="40"/>
                  </a:cubicBezTo>
                  <a:cubicBezTo>
                    <a:pt x="27" y="43"/>
                    <a:pt x="23" y="44"/>
                    <a:pt x="19" y="44"/>
                  </a:cubicBezTo>
                  <a:cubicBezTo>
                    <a:pt x="14" y="44"/>
                    <a:pt x="10" y="43"/>
                    <a:pt x="7" y="40"/>
                  </a:cubicBezTo>
                  <a:cubicBezTo>
                    <a:pt x="4" y="37"/>
                    <a:pt x="2" y="34"/>
                    <a:pt x="2" y="30"/>
                  </a:cubicBezTo>
                  <a:cubicBezTo>
                    <a:pt x="2" y="25"/>
                    <a:pt x="4" y="20"/>
                    <a:pt x="9" y="15"/>
                  </a:cubicBezTo>
                  <a:cubicBezTo>
                    <a:pt x="13" y="10"/>
                    <a:pt x="19" y="6"/>
                    <a:pt x="26" y="4"/>
                  </a:cubicBezTo>
                  <a:cubicBezTo>
                    <a:pt x="34" y="1"/>
                    <a:pt x="42" y="0"/>
                    <a:pt x="50" y="0"/>
                  </a:cubicBezTo>
                  <a:cubicBezTo>
                    <a:pt x="60" y="0"/>
                    <a:pt x="68" y="2"/>
                    <a:pt x="73" y="6"/>
                  </a:cubicBezTo>
                  <a:cubicBezTo>
                    <a:pt x="79" y="10"/>
                    <a:pt x="83" y="15"/>
                    <a:pt x="85" y="20"/>
                  </a:cubicBezTo>
                  <a:cubicBezTo>
                    <a:pt x="86" y="23"/>
                    <a:pt x="86" y="30"/>
                    <a:pt x="86" y="41"/>
                  </a:cubicBezTo>
                  <a:lnTo>
                    <a:pt x="86" y="82"/>
                  </a:lnTo>
                  <a:cubicBezTo>
                    <a:pt x="86" y="86"/>
                    <a:pt x="86" y="89"/>
                    <a:pt x="87" y="91"/>
                  </a:cubicBezTo>
                  <a:cubicBezTo>
                    <a:pt x="87" y="92"/>
                    <a:pt x="88" y="93"/>
                    <a:pt x="89" y="93"/>
                  </a:cubicBezTo>
                  <a:cubicBezTo>
                    <a:pt x="89" y="94"/>
                    <a:pt x="90" y="94"/>
                    <a:pt x="91" y="94"/>
                  </a:cubicBezTo>
                  <a:cubicBezTo>
                    <a:pt x="93" y="94"/>
                    <a:pt x="95" y="93"/>
                    <a:pt x="97" y="90"/>
                  </a:cubicBezTo>
                  <a:lnTo>
                    <a:pt x="100" y="93"/>
                  </a:lnTo>
                  <a:cubicBezTo>
                    <a:pt x="97" y="98"/>
                    <a:pt x="93" y="102"/>
                    <a:pt x="89" y="105"/>
                  </a:cubicBezTo>
                  <a:cubicBezTo>
                    <a:pt x="85" y="107"/>
                    <a:pt x="80" y="109"/>
                    <a:pt x="75" y="109"/>
                  </a:cubicBezTo>
                  <a:cubicBezTo>
                    <a:pt x="69" y="109"/>
                    <a:pt x="65" y="107"/>
                    <a:pt x="61" y="104"/>
                  </a:cubicBezTo>
                  <a:cubicBezTo>
                    <a:pt x="58" y="102"/>
                    <a:pt x="56" y="97"/>
                    <a:pt x="55" y="92"/>
                  </a:cubicBezTo>
                  <a:moveTo>
                    <a:pt x="55" y="84"/>
                  </a:moveTo>
                  <a:lnTo>
                    <a:pt x="55" y="49"/>
                  </a:lnTo>
                  <a:cubicBezTo>
                    <a:pt x="46" y="54"/>
                    <a:pt x="39" y="60"/>
                    <a:pt x="35" y="66"/>
                  </a:cubicBezTo>
                  <a:cubicBezTo>
                    <a:pt x="32" y="70"/>
                    <a:pt x="31" y="74"/>
                    <a:pt x="31" y="78"/>
                  </a:cubicBezTo>
                  <a:cubicBezTo>
                    <a:pt x="31" y="81"/>
                    <a:pt x="32" y="84"/>
                    <a:pt x="34" y="87"/>
                  </a:cubicBezTo>
                  <a:cubicBezTo>
                    <a:pt x="36" y="89"/>
                    <a:pt x="39" y="90"/>
                    <a:pt x="42" y="90"/>
                  </a:cubicBezTo>
                  <a:cubicBezTo>
                    <a:pt x="46" y="90"/>
                    <a:pt x="50" y="88"/>
                    <a:pt x="55" y="8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40" name="Freeform 231"/>
            <p:cNvSpPr>
              <a:spLocks/>
            </p:cNvSpPr>
            <p:nvPr userDrawn="1"/>
          </p:nvSpPr>
          <p:spPr bwMode="auto">
            <a:xfrm>
              <a:off x="4594225" y="1990725"/>
              <a:ext cx="84138" cy="82550"/>
            </a:xfrm>
            <a:custGeom>
              <a:avLst/>
              <a:gdLst>
                <a:gd name="T0" fmla="*/ 64 w 105"/>
                <a:gd name="T1" fmla="*/ 40 h 104"/>
                <a:gd name="T2" fmla="*/ 82 w 105"/>
                <a:gd name="T3" fmla="*/ 74 h 104"/>
                <a:gd name="T4" fmla="*/ 97 w 105"/>
                <a:gd name="T5" fmla="*/ 97 h 104"/>
                <a:gd name="T6" fmla="*/ 105 w 105"/>
                <a:gd name="T7" fmla="*/ 100 h 104"/>
                <a:gd name="T8" fmla="*/ 105 w 105"/>
                <a:gd name="T9" fmla="*/ 104 h 104"/>
                <a:gd name="T10" fmla="*/ 47 w 105"/>
                <a:gd name="T11" fmla="*/ 104 h 104"/>
                <a:gd name="T12" fmla="*/ 47 w 105"/>
                <a:gd name="T13" fmla="*/ 100 h 104"/>
                <a:gd name="T14" fmla="*/ 55 w 105"/>
                <a:gd name="T15" fmla="*/ 98 h 104"/>
                <a:gd name="T16" fmla="*/ 57 w 105"/>
                <a:gd name="T17" fmla="*/ 95 h 104"/>
                <a:gd name="T18" fmla="*/ 53 w 105"/>
                <a:gd name="T19" fmla="*/ 85 h 104"/>
                <a:gd name="T20" fmla="*/ 44 w 105"/>
                <a:gd name="T21" fmla="*/ 68 h 104"/>
                <a:gd name="T22" fmla="*/ 36 w 105"/>
                <a:gd name="T23" fmla="*/ 79 h 104"/>
                <a:gd name="T24" fmla="*/ 31 w 105"/>
                <a:gd name="T25" fmla="*/ 89 h 104"/>
                <a:gd name="T26" fmla="*/ 30 w 105"/>
                <a:gd name="T27" fmla="*/ 92 h 104"/>
                <a:gd name="T28" fmla="*/ 31 w 105"/>
                <a:gd name="T29" fmla="*/ 97 h 104"/>
                <a:gd name="T30" fmla="*/ 34 w 105"/>
                <a:gd name="T31" fmla="*/ 99 h 104"/>
                <a:gd name="T32" fmla="*/ 40 w 105"/>
                <a:gd name="T33" fmla="*/ 100 h 104"/>
                <a:gd name="T34" fmla="*/ 40 w 105"/>
                <a:gd name="T35" fmla="*/ 104 h 104"/>
                <a:gd name="T36" fmla="*/ 0 w 105"/>
                <a:gd name="T37" fmla="*/ 104 h 104"/>
                <a:gd name="T38" fmla="*/ 0 w 105"/>
                <a:gd name="T39" fmla="*/ 100 h 104"/>
                <a:gd name="T40" fmla="*/ 13 w 105"/>
                <a:gd name="T41" fmla="*/ 96 h 104"/>
                <a:gd name="T42" fmla="*/ 32 w 105"/>
                <a:gd name="T43" fmla="*/ 74 h 104"/>
                <a:gd name="T44" fmla="*/ 40 w 105"/>
                <a:gd name="T45" fmla="*/ 61 h 104"/>
                <a:gd name="T46" fmla="*/ 22 w 105"/>
                <a:gd name="T47" fmla="*/ 28 h 104"/>
                <a:gd name="T48" fmla="*/ 9 w 105"/>
                <a:gd name="T49" fmla="*/ 8 h 104"/>
                <a:gd name="T50" fmla="*/ 0 w 105"/>
                <a:gd name="T51" fmla="*/ 4 h 104"/>
                <a:gd name="T52" fmla="*/ 0 w 105"/>
                <a:gd name="T53" fmla="*/ 0 h 104"/>
                <a:gd name="T54" fmla="*/ 57 w 105"/>
                <a:gd name="T55" fmla="*/ 0 h 104"/>
                <a:gd name="T56" fmla="*/ 57 w 105"/>
                <a:gd name="T57" fmla="*/ 4 h 104"/>
                <a:gd name="T58" fmla="*/ 54 w 105"/>
                <a:gd name="T59" fmla="*/ 4 h 104"/>
                <a:gd name="T60" fmla="*/ 48 w 105"/>
                <a:gd name="T61" fmla="*/ 6 h 104"/>
                <a:gd name="T62" fmla="*/ 48 w 105"/>
                <a:gd name="T63" fmla="*/ 9 h 104"/>
                <a:gd name="T64" fmla="*/ 48 w 105"/>
                <a:gd name="T65" fmla="*/ 12 h 104"/>
                <a:gd name="T66" fmla="*/ 51 w 105"/>
                <a:gd name="T67" fmla="*/ 18 h 104"/>
                <a:gd name="T68" fmla="*/ 59 w 105"/>
                <a:gd name="T69" fmla="*/ 33 h 104"/>
                <a:gd name="T70" fmla="*/ 64 w 105"/>
                <a:gd name="T71" fmla="*/ 27 h 104"/>
                <a:gd name="T72" fmla="*/ 73 w 105"/>
                <a:gd name="T73" fmla="*/ 10 h 104"/>
                <a:gd name="T74" fmla="*/ 71 w 105"/>
                <a:gd name="T75" fmla="*/ 6 h 104"/>
                <a:gd name="T76" fmla="*/ 64 w 105"/>
                <a:gd name="T77" fmla="*/ 4 h 104"/>
                <a:gd name="T78" fmla="*/ 64 w 105"/>
                <a:gd name="T79" fmla="*/ 0 h 104"/>
                <a:gd name="T80" fmla="*/ 101 w 105"/>
                <a:gd name="T81" fmla="*/ 0 h 104"/>
                <a:gd name="T82" fmla="*/ 101 w 105"/>
                <a:gd name="T83" fmla="*/ 4 h 104"/>
                <a:gd name="T84" fmla="*/ 88 w 105"/>
                <a:gd name="T85" fmla="*/ 8 h 104"/>
                <a:gd name="T86" fmla="*/ 75 w 105"/>
                <a:gd name="T87" fmla="*/ 23 h 104"/>
                <a:gd name="T88" fmla="*/ 64 w 105"/>
                <a:gd name="T89" fmla="*/ 4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5" h="104">
                  <a:moveTo>
                    <a:pt x="64" y="40"/>
                  </a:moveTo>
                  <a:lnTo>
                    <a:pt x="82" y="74"/>
                  </a:lnTo>
                  <a:cubicBezTo>
                    <a:pt x="88" y="86"/>
                    <a:pt x="93" y="94"/>
                    <a:pt x="97" y="97"/>
                  </a:cubicBezTo>
                  <a:cubicBezTo>
                    <a:pt x="99" y="99"/>
                    <a:pt x="101" y="100"/>
                    <a:pt x="105" y="100"/>
                  </a:cubicBezTo>
                  <a:lnTo>
                    <a:pt x="105" y="104"/>
                  </a:lnTo>
                  <a:lnTo>
                    <a:pt x="47" y="104"/>
                  </a:lnTo>
                  <a:lnTo>
                    <a:pt x="47" y="100"/>
                  </a:lnTo>
                  <a:cubicBezTo>
                    <a:pt x="51" y="100"/>
                    <a:pt x="54" y="99"/>
                    <a:pt x="55" y="98"/>
                  </a:cubicBezTo>
                  <a:cubicBezTo>
                    <a:pt x="56" y="97"/>
                    <a:pt x="57" y="96"/>
                    <a:pt x="57" y="95"/>
                  </a:cubicBezTo>
                  <a:cubicBezTo>
                    <a:pt x="57" y="93"/>
                    <a:pt x="56" y="90"/>
                    <a:pt x="53" y="85"/>
                  </a:cubicBezTo>
                  <a:lnTo>
                    <a:pt x="44" y="68"/>
                  </a:lnTo>
                  <a:lnTo>
                    <a:pt x="36" y="79"/>
                  </a:lnTo>
                  <a:cubicBezTo>
                    <a:pt x="33" y="85"/>
                    <a:pt x="31" y="88"/>
                    <a:pt x="31" y="89"/>
                  </a:cubicBezTo>
                  <a:cubicBezTo>
                    <a:pt x="30" y="90"/>
                    <a:pt x="30" y="91"/>
                    <a:pt x="30" y="92"/>
                  </a:cubicBezTo>
                  <a:cubicBezTo>
                    <a:pt x="30" y="94"/>
                    <a:pt x="30" y="96"/>
                    <a:pt x="31" y="97"/>
                  </a:cubicBezTo>
                  <a:cubicBezTo>
                    <a:pt x="31" y="98"/>
                    <a:pt x="32" y="99"/>
                    <a:pt x="34" y="99"/>
                  </a:cubicBezTo>
                  <a:cubicBezTo>
                    <a:pt x="35" y="100"/>
                    <a:pt x="37" y="100"/>
                    <a:pt x="40" y="100"/>
                  </a:cubicBezTo>
                  <a:lnTo>
                    <a:pt x="40" y="104"/>
                  </a:lnTo>
                  <a:lnTo>
                    <a:pt x="0" y="104"/>
                  </a:lnTo>
                  <a:lnTo>
                    <a:pt x="0" y="100"/>
                  </a:lnTo>
                  <a:cubicBezTo>
                    <a:pt x="5" y="100"/>
                    <a:pt x="9" y="99"/>
                    <a:pt x="13" y="96"/>
                  </a:cubicBezTo>
                  <a:cubicBezTo>
                    <a:pt x="18" y="93"/>
                    <a:pt x="24" y="86"/>
                    <a:pt x="32" y="74"/>
                  </a:cubicBezTo>
                  <a:lnTo>
                    <a:pt x="40" y="61"/>
                  </a:lnTo>
                  <a:lnTo>
                    <a:pt x="22" y="28"/>
                  </a:lnTo>
                  <a:cubicBezTo>
                    <a:pt x="17" y="17"/>
                    <a:pt x="12" y="10"/>
                    <a:pt x="9" y="8"/>
                  </a:cubicBezTo>
                  <a:cubicBezTo>
                    <a:pt x="6" y="6"/>
                    <a:pt x="3" y="4"/>
                    <a:pt x="0" y="4"/>
                  </a:cubicBezTo>
                  <a:lnTo>
                    <a:pt x="0" y="0"/>
                  </a:lnTo>
                  <a:lnTo>
                    <a:pt x="57" y="0"/>
                  </a:lnTo>
                  <a:lnTo>
                    <a:pt x="57" y="4"/>
                  </a:lnTo>
                  <a:lnTo>
                    <a:pt x="54" y="4"/>
                  </a:lnTo>
                  <a:lnTo>
                    <a:pt x="48" y="6"/>
                  </a:lnTo>
                  <a:cubicBezTo>
                    <a:pt x="48" y="7"/>
                    <a:pt x="48" y="7"/>
                    <a:pt x="48" y="9"/>
                  </a:cubicBezTo>
                  <a:cubicBezTo>
                    <a:pt x="48" y="10"/>
                    <a:pt x="48" y="11"/>
                    <a:pt x="48" y="12"/>
                  </a:cubicBezTo>
                  <a:cubicBezTo>
                    <a:pt x="48" y="13"/>
                    <a:pt x="49" y="15"/>
                    <a:pt x="51" y="18"/>
                  </a:cubicBezTo>
                  <a:lnTo>
                    <a:pt x="59" y="33"/>
                  </a:lnTo>
                  <a:lnTo>
                    <a:pt x="64" y="27"/>
                  </a:lnTo>
                  <a:cubicBezTo>
                    <a:pt x="70" y="19"/>
                    <a:pt x="73" y="13"/>
                    <a:pt x="73" y="10"/>
                  </a:cubicBezTo>
                  <a:cubicBezTo>
                    <a:pt x="73" y="8"/>
                    <a:pt x="72" y="7"/>
                    <a:pt x="71" y="6"/>
                  </a:cubicBezTo>
                  <a:cubicBezTo>
                    <a:pt x="69" y="5"/>
                    <a:pt x="67" y="4"/>
                    <a:pt x="64" y="4"/>
                  </a:cubicBezTo>
                  <a:lnTo>
                    <a:pt x="64" y="0"/>
                  </a:lnTo>
                  <a:lnTo>
                    <a:pt x="101" y="0"/>
                  </a:lnTo>
                  <a:lnTo>
                    <a:pt x="101" y="4"/>
                  </a:lnTo>
                  <a:cubicBezTo>
                    <a:pt x="96" y="4"/>
                    <a:pt x="92" y="5"/>
                    <a:pt x="88" y="8"/>
                  </a:cubicBezTo>
                  <a:cubicBezTo>
                    <a:pt x="84" y="11"/>
                    <a:pt x="79" y="16"/>
                    <a:pt x="75" y="23"/>
                  </a:cubicBezTo>
                  <a:lnTo>
                    <a:pt x="64" y="4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41" name="Freeform 232"/>
            <p:cNvSpPr>
              <a:spLocks noEditPoints="1"/>
            </p:cNvSpPr>
            <p:nvPr userDrawn="1"/>
          </p:nvSpPr>
          <p:spPr bwMode="auto">
            <a:xfrm>
              <a:off x="4681538" y="1989138"/>
              <a:ext cx="79375" cy="85725"/>
            </a:xfrm>
            <a:custGeom>
              <a:avLst/>
              <a:gdLst>
                <a:gd name="T0" fmla="*/ 55 w 100"/>
                <a:gd name="T1" fmla="*/ 92 h 109"/>
                <a:gd name="T2" fmla="*/ 20 w 100"/>
                <a:gd name="T3" fmla="*/ 109 h 109"/>
                <a:gd name="T4" fmla="*/ 6 w 100"/>
                <a:gd name="T5" fmla="*/ 103 h 109"/>
                <a:gd name="T6" fmla="*/ 0 w 100"/>
                <a:gd name="T7" fmla="*/ 88 h 109"/>
                <a:gd name="T8" fmla="*/ 10 w 100"/>
                <a:gd name="T9" fmla="*/ 67 h 109"/>
                <a:gd name="T10" fmla="*/ 55 w 100"/>
                <a:gd name="T11" fmla="*/ 41 h 109"/>
                <a:gd name="T12" fmla="*/ 55 w 100"/>
                <a:gd name="T13" fmla="*/ 31 h 109"/>
                <a:gd name="T14" fmla="*/ 53 w 100"/>
                <a:gd name="T15" fmla="*/ 16 h 109"/>
                <a:gd name="T16" fmla="*/ 48 w 100"/>
                <a:gd name="T17" fmla="*/ 10 h 109"/>
                <a:gd name="T18" fmla="*/ 40 w 100"/>
                <a:gd name="T19" fmla="*/ 8 h 109"/>
                <a:gd name="T20" fmla="*/ 29 w 100"/>
                <a:gd name="T21" fmla="*/ 11 h 109"/>
                <a:gd name="T22" fmla="*/ 26 w 100"/>
                <a:gd name="T23" fmla="*/ 16 h 109"/>
                <a:gd name="T24" fmla="*/ 29 w 100"/>
                <a:gd name="T25" fmla="*/ 22 h 109"/>
                <a:gd name="T26" fmla="*/ 33 w 100"/>
                <a:gd name="T27" fmla="*/ 31 h 109"/>
                <a:gd name="T28" fmla="*/ 29 w 100"/>
                <a:gd name="T29" fmla="*/ 40 h 109"/>
                <a:gd name="T30" fmla="*/ 18 w 100"/>
                <a:gd name="T31" fmla="*/ 44 h 109"/>
                <a:gd name="T32" fmla="*/ 6 w 100"/>
                <a:gd name="T33" fmla="*/ 40 h 109"/>
                <a:gd name="T34" fmla="*/ 2 w 100"/>
                <a:gd name="T35" fmla="*/ 30 h 109"/>
                <a:gd name="T36" fmla="*/ 8 w 100"/>
                <a:gd name="T37" fmla="*/ 15 h 109"/>
                <a:gd name="T38" fmla="*/ 26 w 100"/>
                <a:gd name="T39" fmla="*/ 4 h 109"/>
                <a:gd name="T40" fmla="*/ 49 w 100"/>
                <a:gd name="T41" fmla="*/ 0 h 109"/>
                <a:gd name="T42" fmla="*/ 73 w 100"/>
                <a:gd name="T43" fmla="*/ 6 h 109"/>
                <a:gd name="T44" fmla="*/ 84 w 100"/>
                <a:gd name="T45" fmla="*/ 20 h 109"/>
                <a:gd name="T46" fmla="*/ 86 w 100"/>
                <a:gd name="T47" fmla="*/ 41 h 109"/>
                <a:gd name="T48" fmla="*/ 86 w 100"/>
                <a:gd name="T49" fmla="*/ 82 h 109"/>
                <a:gd name="T50" fmla="*/ 86 w 100"/>
                <a:gd name="T51" fmla="*/ 91 h 109"/>
                <a:gd name="T52" fmla="*/ 88 w 100"/>
                <a:gd name="T53" fmla="*/ 93 h 109"/>
                <a:gd name="T54" fmla="*/ 91 w 100"/>
                <a:gd name="T55" fmla="*/ 94 h 109"/>
                <a:gd name="T56" fmla="*/ 96 w 100"/>
                <a:gd name="T57" fmla="*/ 90 h 109"/>
                <a:gd name="T58" fmla="*/ 100 w 100"/>
                <a:gd name="T59" fmla="*/ 93 h 109"/>
                <a:gd name="T60" fmla="*/ 88 w 100"/>
                <a:gd name="T61" fmla="*/ 105 h 109"/>
                <a:gd name="T62" fmla="*/ 75 w 100"/>
                <a:gd name="T63" fmla="*/ 109 h 109"/>
                <a:gd name="T64" fmla="*/ 61 w 100"/>
                <a:gd name="T65" fmla="*/ 104 h 109"/>
                <a:gd name="T66" fmla="*/ 55 w 100"/>
                <a:gd name="T67" fmla="*/ 92 h 109"/>
                <a:gd name="T68" fmla="*/ 55 w 100"/>
                <a:gd name="T69" fmla="*/ 84 h 109"/>
                <a:gd name="T70" fmla="*/ 55 w 100"/>
                <a:gd name="T71" fmla="*/ 49 h 109"/>
                <a:gd name="T72" fmla="*/ 35 w 100"/>
                <a:gd name="T73" fmla="*/ 66 h 109"/>
                <a:gd name="T74" fmla="*/ 30 w 100"/>
                <a:gd name="T75" fmla="*/ 78 h 109"/>
                <a:gd name="T76" fmla="*/ 34 w 100"/>
                <a:gd name="T77" fmla="*/ 87 h 109"/>
                <a:gd name="T78" fmla="*/ 42 w 100"/>
                <a:gd name="T79" fmla="*/ 90 h 109"/>
                <a:gd name="T80" fmla="*/ 55 w 100"/>
                <a:gd name="T81" fmla="*/ 8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 h="109">
                  <a:moveTo>
                    <a:pt x="55" y="92"/>
                  </a:moveTo>
                  <a:cubicBezTo>
                    <a:pt x="42" y="103"/>
                    <a:pt x="30" y="108"/>
                    <a:pt x="20" y="109"/>
                  </a:cubicBezTo>
                  <a:cubicBezTo>
                    <a:pt x="14" y="109"/>
                    <a:pt x="9" y="107"/>
                    <a:pt x="6" y="103"/>
                  </a:cubicBezTo>
                  <a:cubicBezTo>
                    <a:pt x="2" y="99"/>
                    <a:pt x="0" y="94"/>
                    <a:pt x="0" y="88"/>
                  </a:cubicBezTo>
                  <a:cubicBezTo>
                    <a:pt x="0" y="80"/>
                    <a:pt x="3" y="73"/>
                    <a:pt x="10" y="67"/>
                  </a:cubicBezTo>
                  <a:cubicBezTo>
                    <a:pt x="17" y="60"/>
                    <a:pt x="32" y="52"/>
                    <a:pt x="55" y="41"/>
                  </a:cubicBezTo>
                  <a:lnTo>
                    <a:pt x="55" y="31"/>
                  </a:lnTo>
                  <a:cubicBezTo>
                    <a:pt x="55" y="23"/>
                    <a:pt x="54" y="18"/>
                    <a:pt x="53" y="16"/>
                  </a:cubicBezTo>
                  <a:cubicBezTo>
                    <a:pt x="52" y="14"/>
                    <a:pt x="51" y="12"/>
                    <a:pt x="48" y="10"/>
                  </a:cubicBezTo>
                  <a:cubicBezTo>
                    <a:pt x="46" y="9"/>
                    <a:pt x="43" y="8"/>
                    <a:pt x="40" y="8"/>
                  </a:cubicBezTo>
                  <a:cubicBezTo>
                    <a:pt x="36" y="8"/>
                    <a:pt x="32" y="9"/>
                    <a:pt x="29" y="11"/>
                  </a:cubicBezTo>
                  <a:cubicBezTo>
                    <a:pt x="27" y="13"/>
                    <a:pt x="26" y="14"/>
                    <a:pt x="26" y="16"/>
                  </a:cubicBezTo>
                  <a:cubicBezTo>
                    <a:pt x="26" y="18"/>
                    <a:pt x="27" y="20"/>
                    <a:pt x="29" y="22"/>
                  </a:cubicBezTo>
                  <a:cubicBezTo>
                    <a:pt x="32" y="25"/>
                    <a:pt x="33" y="28"/>
                    <a:pt x="33" y="31"/>
                  </a:cubicBezTo>
                  <a:cubicBezTo>
                    <a:pt x="33" y="35"/>
                    <a:pt x="32" y="38"/>
                    <a:pt x="29" y="40"/>
                  </a:cubicBezTo>
                  <a:cubicBezTo>
                    <a:pt x="26" y="43"/>
                    <a:pt x="23" y="44"/>
                    <a:pt x="18" y="44"/>
                  </a:cubicBezTo>
                  <a:cubicBezTo>
                    <a:pt x="14" y="44"/>
                    <a:pt x="10" y="43"/>
                    <a:pt x="6" y="40"/>
                  </a:cubicBezTo>
                  <a:cubicBezTo>
                    <a:pt x="3" y="37"/>
                    <a:pt x="2" y="34"/>
                    <a:pt x="2" y="30"/>
                  </a:cubicBezTo>
                  <a:cubicBezTo>
                    <a:pt x="2" y="25"/>
                    <a:pt x="4" y="20"/>
                    <a:pt x="8" y="15"/>
                  </a:cubicBezTo>
                  <a:cubicBezTo>
                    <a:pt x="12" y="10"/>
                    <a:pt x="18" y="6"/>
                    <a:pt x="26" y="4"/>
                  </a:cubicBezTo>
                  <a:cubicBezTo>
                    <a:pt x="33" y="1"/>
                    <a:pt x="41" y="0"/>
                    <a:pt x="49" y="0"/>
                  </a:cubicBezTo>
                  <a:cubicBezTo>
                    <a:pt x="59" y="0"/>
                    <a:pt x="67" y="2"/>
                    <a:pt x="73" y="6"/>
                  </a:cubicBezTo>
                  <a:cubicBezTo>
                    <a:pt x="79" y="10"/>
                    <a:pt x="82" y="15"/>
                    <a:pt x="84" y="20"/>
                  </a:cubicBezTo>
                  <a:cubicBezTo>
                    <a:pt x="85" y="23"/>
                    <a:pt x="86" y="30"/>
                    <a:pt x="86" y="41"/>
                  </a:cubicBezTo>
                  <a:lnTo>
                    <a:pt x="86" y="82"/>
                  </a:lnTo>
                  <a:cubicBezTo>
                    <a:pt x="86" y="86"/>
                    <a:pt x="86" y="89"/>
                    <a:pt x="86" y="91"/>
                  </a:cubicBezTo>
                  <a:cubicBezTo>
                    <a:pt x="87" y="92"/>
                    <a:pt x="87" y="93"/>
                    <a:pt x="88" y="93"/>
                  </a:cubicBezTo>
                  <a:cubicBezTo>
                    <a:pt x="89" y="94"/>
                    <a:pt x="90" y="94"/>
                    <a:pt x="91" y="94"/>
                  </a:cubicBezTo>
                  <a:cubicBezTo>
                    <a:pt x="92" y="94"/>
                    <a:pt x="94" y="93"/>
                    <a:pt x="96" y="90"/>
                  </a:cubicBezTo>
                  <a:lnTo>
                    <a:pt x="100" y="93"/>
                  </a:lnTo>
                  <a:cubicBezTo>
                    <a:pt x="96" y="98"/>
                    <a:pt x="92" y="102"/>
                    <a:pt x="88" y="105"/>
                  </a:cubicBezTo>
                  <a:cubicBezTo>
                    <a:pt x="84" y="107"/>
                    <a:pt x="80" y="109"/>
                    <a:pt x="75" y="109"/>
                  </a:cubicBezTo>
                  <a:cubicBezTo>
                    <a:pt x="69" y="109"/>
                    <a:pt x="64" y="107"/>
                    <a:pt x="61" y="104"/>
                  </a:cubicBezTo>
                  <a:cubicBezTo>
                    <a:pt x="57" y="102"/>
                    <a:pt x="55" y="97"/>
                    <a:pt x="55" y="92"/>
                  </a:cubicBezTo>
                  <a:moveTo>
                    <a:pt x="55" y="84"/>
                  </a:moveTo>
                  <a:lnTo>
                    <a:pt x="55" y="49"/>
                  </a:lnTo>
                  <a:cubicBezTo>
                    <a:pt x="46" y="54"/>
                    <a:pt x="39" y="60"/>
                    <a:pt x="35" y="66"/>
                  </a:cubicBezTo>
                  <a:cubicBezTo>
                    <a:pt x="32" y="70"/>
                    <a:pt x="30" y="74"/>
                    <a:pt x="30" y="78"/>
                  </a:cubicBezTo>
                  <a:cubicBezTo>
                    <a:pt x="30" y="81"/>
                    <a:pt x="31" y="84"/>
                    <a:pt x="34" y="87"/>
                  </a:cubicBezTo>
                  <a:cubicBezTo>
                    <a:pt x="36" y="89"/>
                    <a:pt x="38" y="90"/>
                    <a:pt x="42" y="90"/>
                  </a:cubicBezTo>
                  <a:cubicBezTo>
                    <a:pt x="45" y="90"/>
                    <a:pt x="50" y="88"/>
                    <a:pt x="55" y="84"/>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42" name="Freeform 233"/>
            <p:cNvSpPr>
              <a:spLocks/>
            </p:cNvSpPr>
            <p:nvPr userDrawn="1"/>
          </p:nvSpPr>
          <p:spPr bwMode="auto">
            <a:xfrm>
              <a:off x="4760913" y="1960563"/>
              <a:ext cx="53975" cy="114300"/>
            </a:xfrm>
            <a:custGeom>
              <a:avLst/>
              <a:gdLst>
                <a:gd name="T0" fmla="*/ 45 w 69"/>
                <a:gd name="T1" fmla="*/ 0 h 144"/>
                <a:gd name="T2" fmla="*/ 45 w 69"/>
                <a:gd name="T3" fmla="*/ 38 h 144"/>
                <a:gd name="T4" fmla="*/ 69 w 69"/>
                <a:gd name="T5" fmla="*/ 38 h 144"/>
                <a:gd name="T6" fmla="*/ 69 w 69"/>
                <a:gd name="T7" fmla="*/ 49 h 144"/>
                <a:gd name="T8" fmla="*/ 45 w 69"/>
                <a:gd name="T9" fmla="*/ 49 h 144"/>
                <a:gd name="T10" fmla="*/ 45 w 69"/>
                <a:gd name="T11" fmla="*/ 113 h 144"/>
                <a:gd name="T12" fmla="*/ 45 w 69"/>
                <a:gd name="T13" fmla="*/ 125 h 144"/>
                <a:gd name="T14" fmla="*/ 48 w 69"/>
                <a:gd name="T15" fmla="*/ 129 h 144"/>
                <a:gd name="T16" fmla="*/ 52 w 69"/>
                <a:gd name="T17" fmla="*/ 131 h 144"/>
                <a:gd name="T18" fmla="*/ 66 w 69"/>
                <a:gd name="T19" fmla="*/ 120 h 144"/>
                <a:gd name="T20" fmla="*/ 69 w 69"/>
                <a:gd name="T21" fmla="*/ 122 h 144"/>
                <a:gd name="T22" fmla="*/ 40 w 69"/>
                <a:gd name="T23" fmla="*/ 144 h 144"/>
                <a:gd name="T24" fmla="*/ 23 w 69"/>
                <a:gd name="T25" fmla="*/ 138 h 144"/>
                <a:gd name="T26" fmla="*/ 14 w 69"/>
                <a:gd name="T27" fmla="*/ 126 h 144"/>
                <a:gd name="T28" fmla="*/ 13 w 69"/>
                <a:gd name="T29" fmla="*/ 105 h 144"/>
                <a:gd name="T30" fmla="*/ 13 w 69"/>
                <a:gd name="T31" fmla="*/ 49 h 144"/>
                <a:gd name="T32" fmla="*/ 0 w 69"/>
                <a:gd name="T33" fmla="*/ 49 h 144"/>
                <a:gd name="T34" fmla="*/ 0 w 69"/>
                <a:gd name="T35" fmla="*/ 45 h 144"/>
                <a:gd name="T36" fmla="*/ 24 w 69"/>
                <a:gd name="T37" fmla="*/ 24 h 144"/>
                <a:gd name="T38" fmla="*/ 41 w 69"/>
                <a:gd name="T39" fmla="*/ 0 h 144"/>
                <a:gd name="T40" fmla="*/ 45 w 69"/>
                <a:gd name="T4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9" h="144">
                  <a:moveTo>
                    <a:pt x="45" y="0"/>
                  </a:moveTo>
                  <a:lnTo>
                    <a:pt x="45" y="38"/>
                  </a:lnTo>
                  <a:lnTo>
                    <a:pt x="69" y="38"/>
                  </a:lnTo>
                  <a:lnTo>
                    <a:pt x="69" y="49"/>
                  </a:lnTo>
                  <a:lnTo>
                    <a:pt x="45" y="49"/>
                  </a:lnTo>
                  <a:lnTo>
                    <a:pt x="45" y="113"/>
                  </a:lnTo>
                  <a:cubicBezTo>
                    <a:pt x="45" y="119"/>
                    <a:pt x="45" y="123"/>
                    <a:pt x="45" y="125"/>
                  </a:cubicBezTo>
                  <a:cubicBezTo>
                    <a:pt x="46" y="127"/>
                    <a:pt x="47" y="128"/>
                    <a:pt x="48" y="129"/>
                  </a:cubicBezTo>
                  <a:cubicBezTo>
                    <a:pt x="50" y="130"/>
                    <a:pt x="51" y="131"/>
                    <a:pt x="52" y="131"/>
                  </a:cubicBezTo>
                  <a:cubicBezTo>
                    <a:pt x="57" y="131"/>
                    <a:pt x="62" y="127"/>
                    <a:pt x="66" y="120"/>
                  </a:cubicBezTo>
                  <a:lnTo>
                    <a:pt x="69" y="122"/>
                  </a:lnTo>
                  <a:cubicBezTo>
                    <a:pt x="63" y="136"/>
                    <a:pt x="53" y="144"/>
                    <a:pt x="40" y="144"/>
                  </a:cubicBezTo>
                  <a:cubicBezTo>
                    <a:pt x="33" y="144"/>
                    <a:pt x="28" y="142"/>
                    <a:pt x="23" y="138"/>
                  </a:cubicBezTo>
                  <a:cubicBezTo>
                    <a:pt x="19" y="134"/>
                    <a:pt x="16" y="130"/>
                    <a:pt x="14" y="126"/>
                  </a:cubicBezTo>
                  <a:cubicBezTo>
                    <a:pt x="14" y="123"/>
                    <a:pt x="13" y="116"/>
                    <a:pt x="13" y="105"/>
                  </a:cubicBezTo>
                  <a:lnTo>
                    <a:pt x="13" y="49"/>
                  </a:lnTo>
                  <a:lnTo>
                    <a:pt x="0" y="49"/>
                  </a:lnTo>
                  <a:lnTo>
                    <a:pt x="0" y="45"/>
                  </a:lnTo>
                  <a:cubicBezTo>
                    <a:pt x="9" y="38"/>
                    <a:pt x="17" y="31"/>
                    <a:pt x="24" y="24"/>
                  </a:cubicBezTo>
                  <a:cubicBezTo>
                    <a:pt x="30" y="17"/>
                    <a:pt x="36" y="9"/>
                    <a:pt x="41" y="0"/>
                  </a:cubicBezTo>
                  <a:lnTo>
                    <a:pt x="45"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43" name="Freeform 234"/>
            <p:cNvSpPr>
              <a:spLocks noEditPoints="1"/>
            </p:cNvSpPr>
            <p:nvPr userDrawn="1"/>
          </p:nvSpPr>
          <p:spPr bwMode="auto">
            <a:xfrm>
              <a:off x="4822825" y="1951038"/>
              <a:ext cx="44450" cy="122238"/>
            </a:xfrm>
            <a:custGeom>
              <a:avLst/>
              <a:gdLst>
                <a:gd name="T0" fmla="*/ 29 w 57"/>
                <a:gd name="T1" fmla="*/ 0 h 155"/>
                <a:gd name="T2" fmla="*/ 41 w 57"/>
                <a:gd name="T3" fmla="*/ 5 h 155"/>
                <a:gd name="T4" fmla="*/ 46 w 57"/>
                <a:gd name="T5" fmla="*/ 18 h 155"/>
                <a:gd name="T6" fmla="*/ 41 w 57"/>
                <a:gd name="T7" fmla="*/ 30 h 155"/>
                <a:gd name="T8" fmla="*/ 29 w 57"/>
                <a:gd name="T9" fmla="*/ 35 h 155"/>
                <a:gd name="T10" fmla="*/ 16 w 57"/>
                <a:gd name="T11" fmla="*/ 30 h 155"/>
                <a:gd name="T12" fmla="*/ 11 w 57"/>
                <a:gd name="T13" fmla="*/ 18 h 155"/>
                <a:gd name="T14" fmla="*/ 16 w 57"/>
                <a:gd name="T15" fmla="*/ 5 h 155"/>
                <a:gd name="T16" fmla="*/ 29 w 57"/>
                <a:gd name="T17" fmla="*/ 0 h 155"/>
                <a:gd name="T18" fmla="*/ 44 w 57"/>
                <a:gd name="T19" fmla="*/ 51 h 155"/>
                <a:gd name="T20" fmla="*/ 44 w 57"/>
                <a:gd name="T21" fmla="*/ 133 h 155"/>
                <a:gd name="T22" fmla="*/ 47 w 57"/>
                <a:gd name="T23" fmla="*/ 148 h 155"/>
                <a:gd name="T24" fmla="*/ 57 w 57"/>
                <a:gd name="T25" fmla="*/ 151 h 155"/>
                <a:gd name="T26" fmla="*/ 57 w 57"/>
                <a:gd name="T27" fmla="*/ 155 h 155"/>
                <a:gd name="T28" fmla="*/ 0 w 57"/>
                <a:gd name="T29" fmla="*/ 155 h 155"/>
                <a:gd name="T30" fmla="*/ 0 w 57"/>
                <a:gd name="T31" fmla="*/ 151 h 155"/>
                <a:gd name="T32" fmla="*/ 11 w 57"/>
                <a:gd name="T33" fmla="*/ 147 h 155"/>
                <a:gd name="T34" fmla="*/ 13 w 57"/>
                <a:gd name="T35" fmla="*/ 133 h 155"/>
                <a:gd name="T36" fmla="*/ 13 w 57"/>
                <a:gd name="T37" fmla="*/ 73 h 155"/>
                <a:gd name="T38" fmla="*/ 10 w 57"/>
                <a:gd name="T39" fmla="*/ 58 h 155"/>
                <a:gd name="T40" fmla="*/ 0 w 57"/>
                <a:gd name="T41" fmla="*/ 55 h 155"/>
                <a:gd name="T42" fmla="*/ 0 w 57"/>
                <a:gd name="T43" fmla="*/ 51 h 155"/>
                <a:gd name="T44" fmla="*/ 44 w 57"/>
                <a:gd name="T45" fmla="*/ 51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7" h="155">
                  <a:moveTo>
                    <a:pt x="29" y="0"/>
                  </a:moveTo>
                  <a:cubicBezTo>
                    <a:pt x="33" y="0"/>
                    <a:pt x="38" y="2"/>
                    <a:pt x="41" y="5"/>
                  </a:cubicBezTo>
                  <a:cubicBezTo>
                    <a:pt x="44" y="9"/>
                    <a:pt x="46" y="13"/>
                    <a:pt x="46" y="18"/>
                  </a:cubicBezTo>
                  <a:cubicBezTo>
                    <a:pt x="46" y="22"/>
                    <a:pt x="44" y="26"/>
                    <a:pt x="41" y="30"/>
                  </a:cubicBezTo>
                  <a:cubicBezTo>
                    <a:pt x="37" y="33"/>
                    <a:pt x="33" y="35"/>
                    <a:pt x="29" y="35"/>
                  </a:cubicBezTo>
                  <a:cubicBezTo>
                    <a:pt x="24" y="35"/>
                    <a:pt x="20" y="33"/>
                    <a:pt x="16" y="30"/>
                  </a:cubicBezTo>
                  <a:cubicBezTo>
                    <a:pt x="13" y="26"/>
                    <a:pt x="11" y="22"/>
                    <a:pt x="11" y="18"/>
                  </a:cubicBezTo>
                  <a:cubicBezTo>
                    <a:pt x="11" y="13"/>
                    <a:pt x="13" y="9"/>
                    <a:pt x="16" y="5"/>
                  </a:cubicBezTo>
                  <a:cubicBezTo>
                    <a:pt x="20" y="2"/>
                    <a:pt x="24" y="0"/>
                    <a:pt x="29" y="0"/>
                  </a:cubicBezTo>
                  <a:moveTo>
                    <a:pt x="44" y="51"/>
                  </a:moveTo>
                  <a:lnTo>
                    <a:pt x="44" y="133"/>
                  </a:lnTo>
                  <a:cubicBezTo>
                    <a:pt x="44" y="141"/>
                    <a:pt x="45" y="146"/>
                    <a:pt x="47" y="148"/>
                  </a:cubicBezTo>
                  <a:cubicBezTo>
                    <a:pt x="48" y="150"/>
                    <a:pt x="52" y="151"/>
                    <a:pt x="57" y="151"/>
                  </a:cubicBezTo>
                  <a:lnTo>
                    <a:pt x="57" y="155"/>
                  </a:lnTo>
                  <a:lnTo>
                    <a:pt x="0" y="155"/>
                  </a:lnTo>
                  <a:lnTo>
                    <a:pt x="0" y="151"/>
                  </a:lnTo>
                  <a:cubicBezTo>
                    <a:pt x="5" y="151"/>
                    <a:pt x="9" y="150"/>
                    <a:pt x="11" y="147"/>
                  </a:cubicBezTo>
                  <a:cubicBezTo>
                    <a:pt x="12" y="145"/>
                    <a:pt x="13" y="141"/>
                    <a:pt x="13" y="133"/>
                  </a:cubicBezTo>
                  <a:lnTo>
                    <a:pt x="13" y="73"/>
                  </a:lnTo>
                  <a:cubicBezTo>
                    <a:pt x="13" y="65"/>
                    <a:pt x="12" y="60"/>
                    <a:pt x="10" y="58"/>
                  </a:cubicBezTo>
                  <a:cubicBezTo>
                    <a:pt x="9" y="56"/>
                    <a:pt x="5" y="55"/>
                    <a:pt x="0" y="55"/>
                  </a:cubicBezTo>
                  <a:lnTo>
                    <a:pt x="0" y="51"/>
                  </a:lnTo>
                  <a:lnTo>
                    <a:pt x="44" y="5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44" name="Freeform 235"/>
            <p:cNvSpPr>
              <a:spLocks noEditPoints="1"/>
            </p:cNvSpPr>
            <p:nvPr userDrawn="1"/>
          </p:nvSpPr>
          <p:spPr bwMode="auto">
            <a:xfrm>
              <a:off x="4870450" y="1989138"/>
              <a:ext cx="77788" cy="87313"/>
            </a:xfrm>
            <a:custGeom>
              <a:avLst/>
              <a:gdLst>
                <a:gd name="T0" fmla="*/ 48 w 97"/>
                <a:gd name="T1" fmla="*/ 0 h 110"/>
                <a:gd name="T2" fmla="*/ 74 w 97"/>
                <a:gd name="T3" fmla="*/ 7 h 110"/>
                <a:gd name="T4" fmla="*/ 91 w 97"/>
                <a:gd name="T5" fmla="*/ 27 h 110"/>
                <a:gd name="T6" fmla="*/ 97 w 97"/>
                <a:gd name="T7" fmla="*/ 55 h 110"/>
                <a:gd name="T8" fmla="*/ 86 w 97"/>
                <a:gd name="T9" fmla="*/ 92 h 110"/>
                <a:gd name="T10" fmla="*/ 49 w 97"/>
                <a:gd name="T11" fmla="*/ 110 h 110"/>
                <a:gd name="T12" fmla="*/ 12 w 97"/>
                <a:gd name="T13" fmla="*/ 94 h 110"/>
                <a:gd name="T14" fmla="*/ 0 w 97"/>
                <a:gd name="T15" fmla="*/ 55 h 110"/>
                <a:gd name="T16" fmla="*/ 13 w 97"/>
                <a:gd name="T17" fmla="*/ 16 h 110"/>
                <a:gd name="T18" fmla="*/ 48 w 97"/>
                <a:gd name="T19" fmla="*/ 0 h 110"/>
                <a:gd name="T20" fmla="*/ 49 w 97"/>
                <a:gd name="T21" fmla="*/ 8 h 110"/>
                <a:gd name="T22" fmla="*/ 39 w 97"/>
                <a:gd name="T23" fmla="*/ 12 h 110"/>
                <a:gd name="T24" fmla="*/ 34 w 97"/>
                <a:gd name="T25" fmla="*/ 29 h 110"/>
                <a:gd name="T26" fmla="*/ 32 w 97"/>
                <a:gd name="T27" fmla="*/ 64 h 110"/>
                <a:gd name="T28" fmla="*/ 34 w 97"/>
                <a:gd name="T29" fmla="*/ 86 h 110"/>
                <a:gd name="T30" fmla="*/ 39 w 97"/>
                <a:gd name="T31" fmla="*/ 98 h 110"/>
                <a:gd name="T32" fmla="*/ 48 w 97"/>
                <a:gd name="T33" fmla="*/ 102 h 110"/>
                <a:gd name="T34" fmla="*/ 57 w 97"/>
                <a:gd name="T35" fmla="*/ 100 h 110"/>
                <a:gd name="T36" fmla="*/ 62 w 97"/>
                <a:gd name="T37" fmla="*/ 89 h 110"/>
                <a:gd name="T38" fmla="*/ 65 w 97"/>
                <a:gd name="T39" fmla="*/ 46 h 110"/>
                <a:gd name="T40" fmla="*/ 63 w 97"/>
                <a:gd name="T41" fmla="*/ 20 h 110"/>
                <a:gd name="T42" fmla="*/ 56 w 97"/>
                <a:gd name="T43" fmla="*/ 10 h 110"/>
                <a:gd name="T44" fmla="*/ 49 w 97"/>
                <a:gd name="T45" fmla="*/ 8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7" h="110">
                  <a:moveTo>
                    <a:pt x="48" y="0"/>
                  </a:moveTo>
                  <a:cubicBezTo>
                    <a:pt x="57" y="0"/>
                    <a:pt x="66" y="2"/>
                    <a:pt x="74" y="7"/>
                  </a:cubicBezTo>
                  <a:cubicBezTo>
                    <a:pt x="81" y="11"/>
                    <a:pt x="87" y="18"/>
                    <a:pt x="91" y="27"/>
                  </a:cubicBezTo>
                  <a:cubicBezTo>
                    <a:pt x="95" y="35"/>
                    <a:pt x="97" y="45"/>
                    <a:pt x="97" y="55"/>
                  </a:cubicBezTo>
                  <a:cubicBezTo>
                    <a:pt x="97" y="70"/>
                    <a:pt x="94" y="82"/>
                    <a:pt x="86" y="92"/>
                  </a:cubicBezTo>
                  <a:cubicBezTo>
                    <a:pt x="77" y="104"/>
                    <a:pt x="65" y="110"/>
                    <a:pt x="49" y="110"/>
                  </a:cubicBezTo>
                  <a:cubicBezTo>
                    <a:pt x="33" y="110"/>
                    <a:pt x="21" y="105"/>
                    <a:pt x="12" y="94"/>
                  </a:cubicBezTo>
                  <a:cubicBezTo>
                    <a:pt x="4" y="83"/>
                    <a:pt x="0" y="70"/>
                    <a:pt x="0" y="55"/>
                  </a:cubicBezTo>
                  <a:cubicBezTo>
                    <a:pt x="0" y="40"/>
                    <a:pt x="4" y="27"/>
                    <a:pt x="13" y="16"/>
                  </a:cubicBezTo>
                  <a:cubicBezTo>
                    <a:pt x="21" y="5"/>
                    <a:pt x="33" y="0"/>
                    <a:pt x="48" y="0"/>
                  </a:cubicBezTo>
                  <a:moveTo>
                    <a:pt x="49" y="8"/>
                  </a:moveTo>
                  <a:cubicBezTo>
                    <a:pt x="45" y="8"/>
                    <a:pt x="42" y="9"/>
                    <a:pt x="39" y="12"/>
                  </a:cubicBezTo>
                  <a:cubicBezTo>
                    <a:pt x="36" y="15"/>
                    <a:pt x="34" y="20"/>
                    <a:pt x="34" y="29"/>
                  </a:cubicBezTo>
                  <a:cubicBezTo>
                    <a:pt x="33" y="37"/>
                    <a:pt x="32" y="49"/>
                    <a:pt x="32" y="64"/>
                  </a:cubicBezTo>
                  <a:cubicBezTo>
                    <a:pt x="32" y="72"/>
                    <a:pt x="33" y="79"/>
                    <a:pt x="34" y="86"/>
                  </a:cubicBezTo>
                  <a:cubicBezTo>
                    <a:pt x="35" y="92"/>
                    <a:pt x="36" y="96"/>
                    <a:pt x="39" y="98"/>
                  </a:cubicBezTo>
                  <a:cubicBezTo>
                    <a:pt x="42" y="101"/>
                    <a:pt x="45" y="102"/>
                    <a:pt x="48" y="102"/>
                  </a:cubicBezTo>
                  <a:cubicBezTo>
                    <a:pt x="52" y="102"/>
                    <a:pt x="54" y="102"/>
                    <a:pt x="57" y="100"/>
                  </a:cubicBezTo>
                  <a:cubicBezTo>
                    <a:pt x="60" y="97"/>
                    <a:pt x="61" y="94"/>
                    <a:pt x="62" y="89"/>
                  </a:cubicBezTo>
                  <a:cubicBezTo>
                    <a:pt x="64" y="82"/>
                    <a:pt x="65" y="68"/>
                    <a:pt x="65" y="46"/>
                  </a:cubicBezTo>
                  <a:cubicBezTo>
                    <a:pt x="65" y="34"/>
                    <a:pt x="64" y="25"/>
                    <a:pt x="63" y="20"/>
                  </a:cubicBezTo>
                  <a:cubicBezTo>
                    <a:pt x="61" y="16"/>
                    <a:pt x="59" y="12"/>
                    <a:pt x="56" y="10"/>
                  </a:cubicBezTo>
                  <a:cubicBezTo>
                    <a:pt x="54" y="8"/>
                    <a:pt x="52" y="8"/>
                    <a:pt x="49" y="8"/>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45" name="Freeform 236"/>
            <p:cNvSpPr>
              <a:spLocks/>
            </p:cNvSpPr>
            <p:nvPr userDrawn="1"/>
          </p:nvSpPr>
          <p:spPr bwMode="auto">
            <a:xfrm>
              <a:off x="4953000" y="1989138"/>
              <a:ext cx="90488" cy="84138"/>
            </a:xfrm>
            <a:custGeom>
              <a:avLst/>
              <a:gdLst>
                <a:gd name="T0" fmla="*/ 43 w 113"/>
                <a:gd name="T1" fmla="*/ 3 h 107"/>
                <a:gd name="T2" fmla="*/ 43 w 113"/>
                <a:gd name="T3" fmla="*/ 16 h 107"/>
                <a:gd name="T4" fmla="*/ 58 w 113"/>
                <a:gd name="T5" fmla="*/ 4 h 107"/>
                <a:gd name="T6" fmla="*/ 74 w 113"/>
                <a:gd name="T7" fmla="*/ 0 h 107"/>
                <a:gd name="T8" fmla="*/ 91 w 113"/>
                <a:gd name="T9" fmla="*/ 5 h 107"/>
                <a:gd name="T10" fmla="*/ 100 w 113"/>
                <a:gd name="T11" fmla="*/ 19 h 107"/>
                <a:gd name="T12" fmla="*/ 102 w 113"/>
                <a:gd name="T13" fmla="*/ 44 h 107"/>
                <a:gd name="T14" fmla="*/ 102 w 113"/>
                <a:gd name="T15" fmla="*/ 84 h 107"/>
                <a:gd name="T16" fmla="*/ 104 w 113"/>
                <a:gd name="T17" fmla="*/ 99 h 107"/>
                <a:gd name="T18" fmla="*/ 113 w 113"/>
                <a:gd name="T19" fmla="*/ 103 h 107"/>
                <a:gd name="T20" fmla="*/ 113 w 113"/>
                <a:gd name="T21" fmla="*/ 107 h 107"/>
                <a:gd name="T22" fmla="*/ 60 w 113"/>
                <a:gd name="T23" fmla="*/ 107 h 107"/>
                <a:gd name="T24" fmla="*/ 60 w 113"/>
                <a:gd name="T25" fmla="*/ 103 h 107"/>
                <a:gd name="T26" fmla="*/ 69 w 113"/>
                <a:gd name="T27" fmla="*/ 98 h 107"/>
                <a:gd name="T28" fmla="*/ 70 w 113"/>
                <a:gd name="T29" fmla="*/ 84 h 107"/>
                <a:gd name="T30" fmla="*/ 70 w 113"/>
                <a:gd name="T31" fmla="*/ 38 h 107"/>
                <a:gd name="T32" fmla="*/ 69 w 113"/>
                <a:gd name="T33" fmla="*/ 22 h 107"/>
                <a:gd name="T34" fmla="*/ 66 w 113"/>
                <a:gd name="T35" fmla="*/ 17 h 107"/>
                <a:gd name="T36" fmla="*/ 61 w 113"/>
                <a:gd name="T37" fmla="*/ 15 h 107"/>
                <a:gd name="T38" fmla="*/ 43 w 113"/>
                <a:gd name="T39" fmla="*/ 28 h 107"/>
                <a:gd name="T40" fmla="*/ 43 w 113"/>
                <a:gd name="T41" fmla="*/ 84 h 107"/>
                <a:gd name="T42" fmla="*/ 45 w 113"/>
                <a:gd name="T43" fmla="*/ 99 h 107"/>
                <a:gd name="T44" fmla="*/ 53 w 113"/>
                <a:gd name="T45" fmla="*/ 103 h 107"/>
                <a:gd name="T46" fmla="*/ 53 w 113"/>
                <a:gd name="T47" fmla="*/ 107 h 107"/>
                <a:gd name="T48" fmla="*/ 0 w 113"/>
                <a:gd name="T49" fmla="*/ 107 h 107"/>
                <a:gd name="T50" fmla="*/ 0 w 113"/>
                <a:gd name="T51" fmla="*/ 103 h 107"/>
                <a:gd name="T52" fmla="*/ 10 w 113"/>
                <a:gd name="T53" fmla="*/ 99 h 107"/>
                <a:gd name="T54" fmla="*/ 12 w 113"/>
                <a:gd name="T55" fmla="*/ 84 h 107"/>
                <a:gd name="T56" fmla="*/ 12 w 113"/>
                <a:gd name="T57" fmla="*/ 25 h 107"/>
                <a:gd name="T58" fmla="*/ 9 w 113"/>
                <a:gd name="T59" fmla="*/ 11 h 107"/>
                <a:gd name="T60" fmla="*/ 0 w 113"/>
                <a:gd name="T61" fmla="*/ 7 h 107"/>
                <a:gd name="T62" fmla="*/ 0 w 113"/>
                <a:gd name="T63" fmla="*/ 3 h 107"/>
                <a:gd name="T64" fmla="*/ 43 w 113"/>
                <a:gd name="T65" fmla="*/ 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3" h="107">
                  <a:moveTo>
                    <a:pt x="43" y="3"/>
                  </a:moveTo>
                  <a:lnTo>
                    <a:pt x="43" y="16"/>
                  </a:lnTo>
                  <a:cubicBezTo>
                    <a:pt x="48" y="10"/>
                    <a:pt x="53" y="6"/>
                    <a:pt x="58" y="4"/>
                  </a:cubicBezTo>
                  <a:cubicBezTo>
                    <a:pt x="63" y="1"/>
                    <a:pt x="68" y="0"/>
                    <a:pt x="74" y="0"/>
                  </a:cubicBezTo>
                  <a:cubicBezTo>
                    <a:pt x="81" y="0"/>
                    <a:pt x="86" y="2"/>
                    <a:pt x="91" y="5"/>
                  </a:cubicBezTo>
                  <a:cubicBezTo>
                    <a:pt x="95" y="9"/>
                    <a:pt x="98" y="14"/>
                    <a:pt x="100" y="19"/>
                  </a:cubicBezTo>
                  <a:cubicBezTo>
                    <a:pt x="101" y="24"/>
                    <a:pt x="102" y="32"/>
                    <a:pt x="102" y="44"/>
                  </a:cubicBezTo>
                  <a:lnTo>
                    <a:pt x="102" y="84"/>
                  </a:lnTo>
                  <a:cubicBezTo>
                    <a:pt x="102" y="92"/>
                    <a:pt x="102" y="97"/>
                    <a:pt x="104" y="99"/>
                  </a:cubicBezTo>
                  <a:cubicBezTo>
                    <a:pt x="105" y="101"/>
                    <a:pt x="108" y="103"/>
                    <a:pt x="113" y="103"/>
                  </a:cubicBezTo>
                  <a:lnTo>
                    <a:pt x="113" y="107"/>
                  </a:lnTo>
                  <a:lnTo>
                    <a:pt x="60" y="107"/>
                  </a:lnTo>
                  <a:lnTo>
                    <a:pt x="60" y="103"/>
                  </a:lnTo>
                  <a:cubicBezTo>
                    <a:pt x="64" y="103"/>
                    <a:pt x="67" y="101"/>
                    <a:pt x="69" y="98"/>
                  </a:cubicBezTo>
                  <a:cubicBezTo>
                    <a:pt x="70" y="96"/>
                    <a:pt x="70" y="92"/>
                    <a:pt x="70" y="84"/>
                  </a:cubicBezTo>
                  <a:lnTo>
                    <a:pt x="70" y="38"/>
                  </a:lnTo>
                  <a:cubicBezTo>
                    <a:pt x="70" y="29"/>
                    <a:pt x="70" y="24"/>
                    <a:pt x="69" y="22"/>
                  </a:cubicBezTo>
                  <a:cubicBezTo>
                    <a:pt x="69" y="20"/>
                    <a:pt x="68" y="18"/>
                    <a:pt x="66" y="17"/>
                  </a:cubicBezTo>
                  <a:cubicBezTo>
                    <a:pt x="64" y="15"/>
                    <a:pt x="63" y="15"/>
                    <a:pt x="61" y="15"/>
                  </a:cubicBezTo>
                  <a:cubicBezTo>
                    <a:pt x="54" y="15"/>
                    <a:pt x="48" y="19"/>
                    <a:pt x="43" y="28"/>
                  </a:cubicBezTo>
                  <a:lnTo>
                    <a:pt x="43" y="84"/>
                  </a:lnTo>
                  <a:cubicBezTo>
                    <a:pt x="43" y="92"/>
                    <a:pt x="44" y="97"/>
                    <a:pt x="45" y="99"/>
                  </a:cubicBezTo>
                  <a:cubicBezTo>
                    <a:pt x="46" y="101"/>
                    <a:pt x="49" y="103"/>
                    <a:pt x="53" y="103"/>
                  </a:cubicBezTo>
                  <a:lnTo>
                    <a:pt x="53" y="107"/>
                  </a:lnTo>
                  <a:lnTo>
                    <a:pt x="0" y="107"/>
                  </a:lnTo>
                  <a:lnTo>
                    <a:pt x="0" y="103"/>
                  </a:lnTo>
                  <a:cubicBezTo>
                    <a:pt x="5" y="103"/>
                    <a:pt x="8" y="101"/>
                    <a:pt x="10" y="99"/>
                  </a:cubicBezTo>
                  <a:cubicBezTo>
                    <a:pt x="11" y="97"/>
                    <a:pt x="12" y="92"/>
                    <a:pt x="12" y="84"/>
                  </a:cubicBezTo>
                  <a:lnTo>
                    <a:pt x="12" y="25"/>
                  </a:lnTo>
                  <a:cubicBezTo>
                    <a:pt x="12" y="18"/>
                    <a:pt x="11" y="13"/>
                    <a:pt x="9" y="11"/>
                  </a:cubicBezTo>
                  <a:cubicBezTo>
                    <a:pt x="8" y="9"/>
                    <a:pt x="5" y="7"/>
                    <a:pt x="0" y="7"/>
                  </a:cubicBezTo>
                  <a:lnTo>
                    <a:pt x="0" y="3"/>
                  </a:lnTo>
                  <a:lnTo>
                    <a:pt x="43" y="3"/>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46" name="Freeform 237"/>
            <p:cNvSpPr>
              <a:spLocks noEditPoints="1"/>
            </p:cNvSpPr>
            <p:nvPr userDrawn="1"/>
          </p:nvSpPr>
          <p:spPr bwMode="auto">
            <a:xfrm>
              <a:off x="5087938" y="1951038"/>
              <a:ext cx="127000" cy="125413"/>
            </a:xfrm>
            <a:custGeom>
              <a:avLst/>
              <a:gdLst>
                <a:gd name="T0" fmla="*/ 79 w 160"/>
                <a:gd name="T1" fmla="*/ 1 h 158"/>
                <a:gd name="T2" fmla="*/ 138 w 160"/>
                <a:gd name="T3" fmla="*/ 22 h 158"/>
                <a:gd name="T4" fmla="*/ 160 w 160"/>
                <a:gd name="T5" fmla="*/ 78 h 158"/>
                <a:gd name="T6" fmla="*/ 143 w 160"/>
                <a:gd name="T7" fmla="*/ 129 h 158"/>
                <a:gd name="T8" fmla="*/ 80 w 160"/>
                <a:gd name="T9" fmla="*/ 158 h 158"/>
                <a:gd name="T10" fmla="*/ 17 w 160"/>
                <a:gd name="T11" fmla="*/ 130 h 158"/>
                <a:gd name="T12" fmla="*/ 0 w 160"/>
                <a:gd name="T13" fmla="*/ 78 h 158"/>
                <a:gd name="T14" fmla="*/ 22 w 160"/>
                <a:gd name="T15" fmla="*/ 22 h 158"/>
                <a:gd name="T16" fmla="*/ 79 w 160"/>
                <a:gd name="T17" fmla="*/ 1 h 158"/>
                <a:gd name="T18" fmla="*/ 80 w 160"/>
                <a:gd name="T19" fmla="*/ 8 h 158"/>
                <a:gd name="T20" fmla="*/ 49 w 160"/>
                <a:gd name="T21" fmla="*/ 29 h 158"/>
                <a:gd name="T22" fmla="*/ 40 w 160"/>
                <a:gd name="T23" fmla="*/ 79 h 158"/>
                <a:gd name="T24" fmla="*/ 53 w 160"/>
                <a:gd name="T25" fmla="*/ 136 h 158"/>
                <a:gd name="T26" fmla="*/ 80 w 160"/>
                <a:gd name="T27" fmla="*/ 149 h 158"/>
                <a:gd name="T28" fmla="*/ 99 w 160"/>
                <a:gd name="T29" fmla="*/ 144 h 158"/>
                <a:gd name="T30" fmla="*/ 114 w 160"/>
                <a:gd name="T31" fmla="*/ 121 h 158"/>
                <a:gd name="T32" fmla="*/ 120 w 160"/>
                <a:gd name="T33" fmla="*/ 80 h 158"/>
                <a:gd name="T34" fmla="*/ 114 w 160"/>
                <a:gd name="T35" fmla="*/ 35 h 158"/>
                <a:gd name="T36" fmla="*/ 100 w 160"/>
                <a:gd name="T37" fmla="*/ 14 h 158"/>
                <a:gd name="T38" fmla="*/ 80 w 160"/>
                <a:gd name="T39" fmla="*/ 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0" h="158">
                  <a:moveTo>
                    <a:pt x="79" y="1"/>
                  </a:moveTo>
                  <a:cubicBezTo>
                    <a:pt x="103" y="0"/>
                    <a:pt x="123" y="7"/>
                    <a:pt x="138" y="22"/>
                  </a:cubicBezTo>
                  <a:cubicBezTo>
                    <a:pt x="153" y="37"/>
                    <a:pt x="160" y="55"/>
                    <a:pt x="160" y="78"/>
                  </a:cubicBezTo>
                  <a:cubicBezTo>
                    <a:pt x="160" y="97"/>
                    <a:pt x="155" y="114"/>
                    <a:pt x="143" y="129"/>
                  </a:cubicBezTo>
                  <a:cubicBezTo>
                    <a:pt x="128" y="148"/>
                    <a:pt x="107" y="158"/>
                    <a:pt x="80" y="158"/>
                  </a:cubicBezTo>
                  <a:cubicBezTo>
                    <a:pt x="53" y="158"/>
                    <a:pt x="32" y="148"/>
                    <a:pt x="17" y="130"/>
                  </a:cubicBezTo>
                  <a:cubicBezTo>
                    <a:pt x="5" y="115"/>
                    <a:pt x="0" y="98"/>
                    <a:pt x="0" y="78"/>
                  </a:cubicBezTo>
                  <a:cubicBezTo>
                    <a:pt x="0" y="56"/>
                    <a:pt x="7" y="37"/>
                    <a:pt x="22" y="22"/>
                  </a:cubicBezTo>
                  <a:cubicBezTo>
                    <a:pt x="38" y="7"/>
                    <a:pt x="57" y="0"/>
                    <a:pt x="79" y="1"/>
                  </a:cubicBezTo>
                  <a:moveTo>
                    <a:pt x="80" y="8"/>
                  </a:moveTo>
                  <a:cubicBezTo>
                    <a:pt x="66" y="8"/>
                    <a:pt x="56" y="15"/>
                    <a:pt x="49" y="29"/>
                  </a:cubicBezTo>
                  <a:cubicBezTo>
                    <a:pt x="43" y="41"/>
                    <a:pt x="40" y="57"/>
                    <a:pt x="40" y="79"/>
                  </a:cubicBezTo>
                  <a:cubicBezTo>
                    <a:pt x="40" y="105"/>
                    <a:pt x="44" y="124"/>
                    <a:pt x="53" y="136"/>
                  </a:cubicBezTo>
                  <a:cubicBezTo>
                    <a:pt x="60" y="145"/>
                    <a:pt x="69" y="149"/>
                    <a:pt x="80" y="149"/>
                  </a:cubicBezTo>
                  <a:cubicBezTo>
                    <a:pt x="88" y="149"/>
                    <a:pt x="94" y="147"/>
                    <a:pt x="99" y="144"/>
                  </a:cubicBezTo>
                  <a:cubicBezTo>
                    <a:pt x="106" y="139"/>
                    <a:pt x="111" y="131"/>
                    <a:pt x="114" y="121"/>
                  </a:cubicBezTo>
                  <a:cubicBezTo>
                    <a:pt x="118" y="110"/>
                    <a:pt x="120" y="97"/>
                    <a:pt x="120" y="80"/>
                  </a:cubicBezTo>
                  <a:cubicBezTo>
                    <a:pt x="120" y="60"/>
                    <a:pt x="118" y="45"/>
                    <a:pt x="114" y="35"/>
                  </a:cubicBezTo>
                  <a:cubicBezTo>
                    <a:pt x="111" y="25"/>
                    <a:pt x="106" y="18"/>
                    <a:pt x="100" y="14"/>
                  </a:cubicBezTo>
                  <a:cubicBezTo>
                    <a:pt x="94" y="10"/>
                    <a:pt x="88" y="8"/>
                    <a:pt x="80" y="8"/>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47" name="Freeform 238"/>
            <p:cNvSpPr>
              <a:spLocks/>
            </p:cNvSpPr>
            <p:nvPr userDrawn="1"/>
          </p:nvSpPr>
          <p:spPr bwMode="auto">
            <a:xfrm>
              <a:off x="5221288" y="1951038"/>
              <a:ext cx="66675" cy="122238"/>
            </a:xfrm>
            <a:custGeom>
              <a:avLst/>
              <a:gdLst>
                <a:gd name="T0" fmla="*/ 46 w 85"/>
                <a:gd name="T1" fmla="*/ 62 h 155"/>
                <a:gd name="T2" fmla="*/ 46 w 85"/>
                <a:gd name="T3" fmla="*/ 134 h 155"/>
                <a:gd name="T4" fmla="*/ 48 w 85"/>
                <a:gd name="T5" fmla="*/ 147 h 155"/>
                <a:gd name="T6" fmla="*/ 61 w 85"/>
                <a:gd name="T7" fmla="*/ 151 h 155"/>
                <a:gd name="T8" fmla="*/ 61 w 85"/>
                <a:gd name="T9" fmla="*/ 155 h 155"/>
                <a:gd name="T10" fmla="*/ 0 w 85"/>
                <a:gd name="T11" fmla="*/ 155 h 155"/>
                <a:gd name="T12" fmla="*/ 0 w 85"/>
                <a:gd name="T13" fmla="*/ 151 h 155"/>
                <a:gd name="T14" fmla="*/ 9 w 85"/>
                <a:gd name="T15" fmla="*/ 149 h 155"/>
                <a:gd name="T16" fmla="*/ 14 w 85"/>
                <a:gd name="T17" fmla="*/ 145 h 155"/>
                <a:gd name="T18" fmla="*/ 15 w 85"/>
                <a:gd name="T19" fmla="*/ 134 h 155"/>
                <a:gd name="T20" fmla="*/ 15 w 85"/>
                <a:gd name="T21" fmla="*/ 62 h 155"/>
                <a:gd name="T22" fmla="*/ 0 w 85"/>
                <a:gd name="T23" fmla="*/ 62 h 155"/>
                <a:gd name="T24" fmla="*/ 0 w 85"/>
                <a:gd name="T25" fmla="*/ 51 h 155"/>
                <a:gd name="T26" fmla="*/ 15 w 85"/>
                <a:gd name="T27" fmla="*/ 51 h 155"/>
                <a:gd name="T28" fmla="*/ 15 w 85"/>
                <a:gd name="T29" fmla="*/ 43 h 155"/>
                <a:gd name="T30" fmla="*/ 15 w 85"/>
                <a:gd name="T31" fmla="*/ 38 h 155"/>
                <a:gd name="T32" fmla="*/ 26 w 85"/>
                <a:gd name="T33" fmla="*/ 11 h 155"/>
                <a:gd name="T34" fmla="*/ 58 w 85"/>
                <a:gd name="T35" fmla="*/ 0 h 155"/>
                <a:gd name="T36" fmla="*/ 79 w 85"/>
                <a:gd name="T37" fmla="*/ 5 h 155"/>
                <a:gd name="T38" fmla="*/ 85 w 85"/>
                <a:gd name="T39" fmla="*/ 17 h 155"/>
                <a:gd name="T40" fmla="*/ 81 w 85"/>
                <a:gd name="T41" fmla="*/ 26 h 155"/>
                <a:gd name="T42" fmla="*/ 70 w 85"/>
                <a:gd name="T43" fmla="*/ 29 h 155"/>
                <a:gd name="T44" fmla="*/ 61 w 85"/>
                <a:gd name="T45" fmla="*/ 26 h 155"/>
                <a:gd name="T46" fmla="*/ 58 w 85"/>
                <a:gd name="T47" fmla="*/ 20 h 155"/>
                <a:gd name="T48" fmla="*/ 58 w 85"/>
                <a:gd name="T49" fmla="*/ 15 h 155"/>
                <a:gd name="T50" fmla="*/ 59 w 85"/>
                <a:gd name="T51" fmla="*/ 12 h 155"/>
                <a:gd name="T52" fmla="*/ 57 w 85"/>
                <a:gd name="T53" fmla="*/ 8 h 155"/>
                <a:gd name="T54" fmla="*/ 53 w 85"/>
                <a:gd name="T55" fmla="*/ 7 h 155"/>
                <a:gd name="T56" fmla="*/ 48 w 85"/>
                <a:gd name="T57" fmla="*/ 9 h 155"/>
                <a:gd name="T58" fmla="*/ 45 w 85"/>
                <a:gd name="T59" fmla="*/ 18 h 155"/>
                <a:gd name="T60" fmla="*/ 46 w 85"/>
                <a:gd name="T61" fmla="*/ 37 h 155"/>
                <a:gd name="T62" fmla="*/ 46 w 85"/>
                <a:gd name="T63" fmla="*/ 51 h 155"/>
                <a:gd name="T64" fmla="*/ 61 w 85"/>
                <a:gd name="T65" fmla="*/ 51 h 155"/>
                <a:gd name="T66" fmla="*/ 61 w 85"/>
                <a:gd name="T67" fmla="*/ 62 h 155"/>
                <a:gd name="T68" fmla="*/ 46 w 85"/>
                <a:gd name="T69" fmla="*/ 62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5" h="155">
                  <a:moveTo>
                    <a:pt x="46" y="62"/>
                  </a:moveTo>
                  <a:lnTo>
                    <a:pt x="46" y="134"/>
                  </a:lnTo>
                  <a:cubicBezTo>
                    <a:pt x="46" y="141"/>
                    <a:pt x="46" y="145"/>
                    <a:pt x="48" y="147"/>
                  </a:cubicBezTo>
                  <a:cubicBezTo>
                    <a:pt x="50" y="150"/>
                    <a:pt x="55" y="151"/>
                    <a:pt x="61" y="151"/>
                  </a:cubicBezTo>
                  <a:lnTo>
                    <a:pt x="61" y="155"/>
                  </a:lnTo>
                  <a:lnTo>
                    <a:pt x="0" y="155"/>
                  </a:lnTo>
                  <a:lnTo>
                    <a:pt x="0" y="151"/>
                  </a:lnTo>
                  <a:cubicBezTo>
                    <a:pt x="4" y="151"/>
                    <a:pt x="8" y="150"/>
                    <a:pt x="9" y="149"/>
                  </a:cubicBezTo>
                  <a:cubicBezTo>
                    <a:pt x="11" y="148"/>
                    <a:pt x="13" y="147"/>
                    <a:pt x="14" y="145"/>
                  </a:cubicBezTo>
                  <a:cubicBezTo>
                    <a:pt x="14" y="143"/>
                    <a:pt x="15" y="140"/>
                    <a:pt x="15" y="134"/>
                  </a:cubicBezTo>
                  <a:lnTo>
                    <a:pt x="15" y="62"/>
                  </a:lnTo>
                  <a:lnTo>
                    <a:pt x="0" y="62"/>
                  </a:lnTo>
                  <a:lnTo>
                    <a:pt x="0" y="51"/>
                  </a:lnTo>
                  <a:lnTo>
                    <a:pt x="15" y="51"/>
                  </a:lnTo>
                  <a:lnTo>
                    <a:pt x="15" y="43"/>
                  </a:lnTo>
                  <a:lnTo>
                    <a:pt x="15" y="38"/>
                  </a:lnTo>
                  <a:cubicBezTo>
                    <a:pt x="15" y="27"/>
                    <a:pt x="19" y="18"/>
                    <a:pt x="26" y="11"/>
                  </a:cubicBezTo>
                  <a:cubicBezTo>
                    <a:pt x="34" y="4"/>
                    <a:pt x="45" y="0"/>
                    <a:pt x="58" y="0"/>
                  </a:cubicBezTo>
                  <a:cubicBezTo>
                    <a:pt x="67" y="0"/>
                    <a:pt x="74" y="2"/>
                    <a:pt x="79" y="5"/>
                  </a:cubicBezTo>
                  <a:cubicBezTo>
                    <a:pt x="83" y="9"/>
                    <a:pt x="85" y="13"/>
                    <a:pt x="85" y="17"/>
                  </a:cubicBezTo>
                  <a:cubicBezTo>
                    <a:pt x="85" y="20"/>
                    <a:pt x="84" y="23"/>
                    <a:pt x="81" y="26"/>
                  </a:cubicBezTo>
                  <a:cubicBezTo>
                    <a:pt x="78" y="28"/>
                    <a:pt x="75" y="29"/>
                    <a:pt x="70" y="29"/>
                  </a:cubicBezTo>
                  <a:cubicBezTo>
                    <a:pt x="66" y="29"/>
                    <a:pt x="63" y="28"/>
                    <a:pt x="61" y="26"/>
                  </a:cubicBezTo>
                  <a:cubicBezTo>
                    <a:pt x="59" y="24"/>
                    <a:pt x="58" y="22"/>
                    <a:pt x="58" y="20"/>
                  </a:cubicBezTo>
                  <a:cubicBezTo>
                    <a:pt x="58" y="19"/>
                    <a:pt x="58" y="17"/>
                    <a:pt x="58" y="15"/>
                  </a:cubicBezTo>
                  <a:cubicBezTo>
                    <a:pt x="59" y="14"/>
                    <a:pt x="59" y="13"/>
                    <a:pt x="59" y="12"/>
                  </a:cubicBezTo>
                  <a:cubicBezTo>
                    <a:pt x="59" y="10"/>
                    <a:pt x="58" y="9"/>
                    <a:pt x="57" y="8"/>
                  </a:cubicBezTo>
                  <a:cubicBezTo>
                    <a:pt x="56" y="7"/>
                    <a:pt x="55" y="7"/>
                    <a:pt x="53" y="7"/>
                  </a:cubicBezTo>
                  <a:cubicBezTo>
                    <a:pt x="51" y="7"/>
                    <a:pt x="49" y="8"/>
                    <a:pt x="48" y="9"/>
                  </a:cubicBezTo>
                  <a:cubicBezTo>
                    <a:pt x="46" y="11"/>
                    <a:pt x="45" y="14"/>
                    <a:pt x="45" y="18"/>
                  </a:cubicBezTo>
                  <a:lnTo>
                    <a:pt x="46" y="37"/>
                  </a:lnTo>
                  <a:lnTo>
                    <a:pt x="46" y="51"/>
                  </a:lnTo>
                  <a:lnTo>
                    <a:pt x="61" y="51"/>
                  </a:lnTo>
                  <a:lnTo>
                    <a:pt x="61" y="62"/>
                  </a:lnTo>
                  <a:lnTo>
                    <a:pt x="46" y="62"/>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48" name="Freeform 239"/>
            <p:cNvSpPr>
              <a:spLocks/>
            </p:cNvSpPr>
            <p:nvPr userDrawn="1"/>
          </p:nvSpPr>
          <p:spPr bwMode="auto">
            <a:xfrm>
              <a:off x="5280025" y="1951038"/>
              <a:ext cx="92075" cy="122238"/>
            </a:xfrm>
            <a:custGeom>
              <a:avLst/>
              <a:gdLst>
                <a:gd name="T0" fmla="*/ 43 w 115"/>
                <a:gd name="T1" fmla="*/ 51 h 155"/>
                <a:gd name="T2" fmla="*/ 104 w 115"/>
                <a:gd name="T3" fmla="*/ 51 h 155"/>
                <a:gd name="T4" fmla="*/ 104 w 115"/>
                <a:gd name="T5" fmla="*/ 133 h 155"/>
                <a:gd name="T6" fmla="*/ 106 w 115"/>
                <a:gd name="T7" fmla="*/ 147 h 155"/>
                <a:gd name="T8" fmla="*/ 115 w 115"/>
                <a:gd name="T9" fmla="*/ 151 h 155"/>
                <a:gd name="T10" fmla="*/ 115 w 115"/>
                <a:gd name="T11" fmla="*/ 155 h 155"/>
                <a:gd name="T12" fmla="*/ 61 w 115"/>
                <a:gd name="T13" fmla="*/ 155 h 155"/>
                <a:gd name="T14" fmla="*/ 61 w 115"/>
                <a:gd name="T15" fmla="*/ 151 h 155"/>
                <a:gd name="T16" fmla="*/ 71 w 115"/>
                <a:gd name="T17" fmla="*/ 146 h 155"/>
                <a:gd name="T18" fmla="*/ 73 w 115"/>
                <a:gd name="T19" fmla="*/ 133 h 155"/>
                <a:gd name="T20" fmla="*/ 73 w 115"/>
                <a:gd name="T21" fmla="*/ 62 h 155"/>
                <a:gd name="T22" fmla="*/ 43 w 115"/>
                <a:gd name="T23" fmla="*/ 62 h 155"/>
                <a:gd name="T24" fmla="*/ 43 w 115"/>
                <a:gd name="T25" fmla="*/ 133 h 155"/>
                <a:gd name="T26" fmla="*/ 45 w 115"/>
                <a:gd name="T27" fmla="*/ 146 h 155"/>
                <a:gd name="T28" fmla="*/ 55 w 115"/>
                <a:gd name="T29" fmla="*/ 151 h 155"/>
                <a:gd name="T30" fmla="*/ 55 w 115"/>
                <a:gd name="T31" fmla="*/ 155 h 155"/>
                <a:gd name="T32" fmla="*/ 0 w 115"/>
                <a:gd name="T33" fmla="*/ 155 h 155"/>
                <a:gd name="T34" fmla="*/ 0 w 115"/>
                <a:gd name="T35" fmla="*/ 151 h 155"/>
                <a:gd name="T36" fmla="*/ 11 w 115"/>
                <a:gd name="T37" fmla="*/ 146 h 155"/>
                <a:gd name="T38" fmla="*/ 12 w 115"/>
                <a:gd name="T39" fmla="*/ 133 h 155"/>
                <a:gd name="T40" fmla="*/ 12 w 115"/>
                <a:gd name="T41" fmla="*/ 62 h 155"/>
                <a:gd name="T42" fmla="*/ 0 w 115"/>
                <a:gd name="T43" fmla="*/ 62 h 155"/>
                <a:gd name="T44" fmla="*/ 0 w 115"/>
                <a:gd name="T45" fmla="*/ 51 h 155"/>
                <a:gd name="T46" fmla="*/ 12 w 115"/>
                <a:gd name="T47" fmla="*/ 51 h 155"/>
                <a:gd name="T48" fmla="*/ 18 w 115"/>
                <a:gd name="T49" fmla="*/ 23 h 155"/>
                <a:gd name="T50" fmla="*/ 36 w 115"/>
                <a:gd name="T51" fmla="*/ 7 h 155"/>
                <a:gd name="T52" fmla="*/ 64 w 115"/>
                <a:gd name="T53" fmla="*/ 0 h 155"/>
                <a:gd name="T54" fmla="*/ 83 w 115"/>
                <a:gd name="T55" fmla="*/ 3 h 155"/>
                <a:gd name="T56" fmla="*/ 95 w 115"/>
                <a:gd name="T57" fmla="*/ 11 h 155"/>
                <a:gd name="T58" fmla="*/ 99 w 115"/>
                <a:gd name="T59" fmla="*/ 21 h 155"/>
                <a:gd name="T60" fmla="*/ 95 w 115"/>
                <a:gd name="T61" fmla="*/ 31 h 155"/>
                <a:gd name="T62" fmla="*/ 83 w 115"/>
                <a:gd name="T63" fmla="*/ 35 h 155"/>
                <a:gd name="T64" fmla="*/ 73 w 115"/>
                <a:gd name="T65" fmla="*/ 32 h 155"/>
                <a:gd name="T66" fmla="*/ 69 w 115"/>
                <a:gd name="T67" fmla="*/ 24 h 155"/>
                <a:gd name="T68" fmla="*/ 72 w 115"/>
                <a:gd name="T69" fmla="*/ 18 h 155"/>
                <a:gd name="T70" fmla="*/ 74 w 115"/>
                <a:gd name="T71" fmla="*/ 13 h 155"/>
                <a:gd name="T72" fmla="*/ 72 w 115"/>
                <a:gd name="T73" fmla="*/ 9 h 155"/>
                <a:gd name="T74" fmla="*/ 62 w 115"/>
                <a:gd name="T75" fmla="*/ 7 h 155"/>
                <a:gd name="T76" fmla="*/ 51 w 115"/>
                <a:gd name="T77" fmla="*/ 10 h 155"/>
                <a:gd name="T78" fmla="*/ 45 w 115"/>
                <a:gd name="T79" fmla="*/ 19 h 155"/>
                <a:gd name="T80" fmla="*/ 43 w 115"/>
                <a:gd name="T81" fmla="*/ 36 h 155"/>
                <a:gd name="T82" fmla="*/ 43 w 115"/>
                <a:gd name="T83" fmla="*/ 51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5" h="155">
                  <a:moveTo>
                    <a:pt x="43" y="51"/>
                  </a:moveTo>
                  <a:lnTo>
                    <a:pt x="104" y="51"/>
                  </a:lnTo>
                  <a:lnTo>
                    <a:pt x="104" y="133"/>
                  </a:lnTo>
                  <a:cubicBezTo>
                    <a:pt x="104" y="140"/>
                    <a:pt x="104" y="145"/>
                    <a:pt x="106" y="147"/>
                  </a:cubicBezTo>
                  <a:cubicBezTo>
                    <a:pt x="107" y="149"/>
                    <a:pt x="111" y="151"/>
                    <a:pt x="115" y="151"/>
                  </a:cubicBezTo>
                  <a:lnTo>
                    <a:pt x="115" y="155"/>
                  </a:lnTo>
                  <a:lnTo>
                    <a:pt x="61" y="155"/>
                  </a:lnTo>
                  <a:lnTo>
                    <a:pt x="61" y="151"/>
                  </a:lnTo>
                  <a:cubicBezTo>
                    <a:pt x="66" y="151"/>
                    <a:pt x="69" y="149"/>
                    <a:pt x="71" y="146"/>
                  </a:cubicBezTo>
                  <a:cubicBezTo>
                    <a:pt x="72" y="144"/>
                    <a:pt x="73" y="140"/>
                    <a:pt x="73" y="133"/>
                  </a:cubicBezTo>
                  <a:lnTo>
                    <a:pt x="73" y="62"/>
                  </a:lnTo>
                  <a:lnTo>
                    <a:pt x="43" y="62"/>
                  </a:lnTo>
                  <a:lnTo>
                    <a:pt x="43" y="133"/>
                  </a:lnTo>
                  <a:cubicBezTo>
                    <a:pt x="43" y="140"/>
                    <a:pt x="44" y="144"/>
                    <a:pt x="45" y="146"/>
                  </a:cubicBezTo>
                  <a:cubicBezTo>
                    <a:pt x="46" y="148"/>
                    <a:pt x="50" y="150"/>
                    <a:pt x="55" y="151"/>
                  </a:cubicBezTo>
                  <a:lnTo>
                    <a:pt x="55" y="155"/>
                  </a:lnTo>
                  <a:lnTo>
                    <a:pt x="0" y="155"/>
                  </a:lnTo>
                  <a:lnTo>
                    <a:pt x="0" y="151"/>
                  </a:lnTo>
                  <a:cubicBezTo>
                    <a:pt x="5" y="151"/>
                    <a:pt x="9" y="149"/>
                    <a:pt x="11" y="146"/>
                  </a:cubicBezTo>
                  <a:cubicBezTo>
                    <a:pt x="12" y="145"/>
                    <a:pt x="12" y="140"/>
                    <a:pt x="12" y="133"/>
                  </a:cubicBezTo>
                  <a:lnTo>
                    <a:pt x="12" y="62"/>
                  </a:lnTo>
                  <a:lnTo>
                    <a:pt x="0" y="62"/>
                  </a:lnTo>
                  <a:lnTo>
                    <a:pt x="0" y="51"/>
                  </a:lnTo>
                  <a:lnTo>
                    <a:pt x="12" y="51"/>
                  </a:lnTo>
                  <a:cubicBezTo>
                    <a:pt x="12" y="40"/>
                    <a:pt x="14" y="30"/>
                    <a:pt x="18" y="23"/>
                  </a:cubicBezTo>
                  <a:cubicBezTo>
                    <a:pt x="21" y="16"/>
                    <a:pt x="27" y="11"/>
                    <a:pt x="36" y="7"/>
                  </a:cubicBezTo>
                  <a:cubicBezTo>
                    <a:pt x="44" y="2"/>
                    <a:pt x="53" y="0"/>
                    <a:pt x="64" y="0"/>
                  </a:cubicBezTo>
                  <a:cubicBezTo>
                    <a:pt x="71" y="0"/>
                    <a:pt x="78" y="1"/>
                    <a:pt x="83" y="3"/>
                  </a:cubicBezTo>
                  <a:cubicBezTo>
                    <a:pt x="89" y="5"/>
                    <a:pt x="93" y="8"/>
                    <a:pt x="95" y="11"/>
                  </a:cubicBezTo>
                  <a:cubicBezTo>
                    <a:pt x="98" y="14"/>
                    <a:pt x="99" y="18"/>
                    <a:pt x="99" y="21"/>
                  </a:cubicBezTo>
                  <a:cubicBezTo>
                    <a:pt x="99" y="25"/>
                    <a:pt x="98" y="28"/>
                    <a:pt x="95" y="31"/>
                  </a:cubicBezTo>
                  <a:cubicBezTo>
                    <a:pt x="92" y="33"/>
                    <a:pt x="88" y="35"/>
                    <a:pt x="83" y="35"/>
                  </a:cubicBezTo>
                  <a:cubicBezTo>
                    <a:pt x="78" y="35"/>
                    <a:pt x="75" y="34"/>
                    <a:pt x="73" y="32"/>
                  </a:cubicBezTo>
                  <a:cubicBezTo>
                    <a:pt x="71" y="30"/>
                    <a:pt x="69" y="27"/>
                    <a:pt x="69" y="24"/>
                  </a:cubicBezTo>
                  <a:cubicBezTo>
                    <a:pt x="69" y="22"/>
                    <a:pt x="70" y="20"/>
                    <a:pt x="72" y="18"/>
                  </a:cubicBezTo>
                  <a:cubicBezTo>
                    <a:pt x="73" y="16"/>
                    <a:pt x="74" y="14"/>
                    <a:pt x="74" y="13"/>
                  </a:cubicBezTo>
                  <a:cubicBezTo>
                    <a:pt x="74" y="12"/>
                    <a:pt x="73" y="10"/>
                    <a:pt x="72" y="9"/>
                  </a:cubicBezTo>
                  <a:cubicBezTo>
                    <a:pt x="70" y="8"/>
                    <a:pt x="67" y="7"/>
                    <a:pt x="62" y="7"/>
                  </a:cubicBezTo>
                  <a:cubicBezTo>
                    <a:pt x="57" y="7"/>
                    <a:pt x="54" y="8"/>
                    <a:pt x="51" y="10"/>
                  </a:cubicBezTo>
                  <a:cubicBezTo>
                    <a:pt x="48" y="12"/>
                    <a:pt x="46" y="15"/>
                    <a:pt x="45" y="19"/>
                  </a:cubicBezTo>
                  <a:cubicBezTo>
                    <a:pt x="44" y="22"/>
                    <a:pt x="43" y="28"/>
                    <a:pt x="43" y="36"/>
                  </a:cubicBezTo>
                  <a:lnTo>
                    <a:pt x="43" y="5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49" name="Freeform 240"/>
            <p:cNvSpPr>
              <a:spLocks/>
            </p:cNvSpPr>
            <p:nvPr userDrawn="1"/>
          </p:nvSpPr>
          <p:spPr bwMode="auto">
            <a:xfrm>
              <a:off x="5373688" y="1989138"/>
              <a:ext cx="69850" cy="87313"/>
            </a:xfrm>
            <a:custGeom>
              <a:avLst/>
              <a:gdLst>
                <a:gd name="T0" fmla="*/ 84 w 87"/>
                <a:gd name="T1" fmla="*/ 80 h 110"/>
                <a:gd name="T2" fmla="*/ 87 w 87"/>
                <a:gd name="T3" fmla="*/ 83 h 110"/>
                <a:gd name="T4" fmla="*/ 69 w 87"/>
                <a:gd name="T5" fmla="*/ 103 h 110"/>
                <a:gd name="T6" fmla="*/ 45 w 87"/>
                <a:gd name="T7" fmla="*/ 110 h 110"/>
                <a:gd name="T8" fmla="*/ 12 w 87"/>
                <a:gd name="T9" fmla="*/ 94 h 110"/>
                <a:gd name="T10" fmla="*/ 0 w 87"/>
                <a:gd name="T11" fmla="*/ 57 h 110"/>
                <a:gd name="T12" fmla="*/ 11 w 87"/>
                <a:gd name="T13" fmla="*/ 19 h 110"/>
                <a:gd name="T14" fmla="*/ 49 w 87"/>
                <a:gd name="T15" fmla="*/ 0 h 110"/>
                <a:gd name="T16" fmla="*/ 74 w 87"/>
                <a:gd name="T17" fmla="*/ 8 h 110"/>
                <a:gd name="T18" fmla="*/ 84 w 87"/>
                <a:gd name="T19" fmla="*/ 26 h 110"/>
                <a:gd name="T20" fmla="*/ 80 w 87"/>
                <a:gd name="T21" fmla="*/ 36 h 110"/>
                <a:gd name="T22" fmla="*/ 70 w 87"/>
                <a:gd name="T23" fmla="*/ 40 h 110"/>
                <a:gd name="T24" fmla="*/ 59 w 87"/>
                <a:gd name="T25" fmla="*/ 36 h 110"/>
                <a:gd name="T26" fmla="*/ 54 w 87"/>
                <a:gd name="T27" fmla="*/ 20 h 110"/>
                <a:gd name="T28" fmla="*/ 51 w 87"/>
                <a:gd name="T29" fmla="*/ 10 h 110"/>
                <a:gd name="T30" fmla="*/ 45 w 87"/>
                <a:gd name="T31" fmla="*/ 7 h 110"/>
                <a:gd name="T32" fmla="*/ 36 w 87"/>
                <a:gd name="T33" fmla="*/ 13 h 110"/>
                <a:gd name="T34" fmla="*/ 30 w 87"/>
                <a:gd name="T35" fmla="*/ 39 h 110"/>
                <a:gd name="T36" fmla="*/ 34 w 87"/>
                <a:gd name="T37" fmla="*/ 68 h 110"/>
                <a:gd name="T38" fmla="*/ 47 w 87"/>
                <a:gd name="T39" fmla="*/ 88 h 110"/>
                <a:gd name="T40" fmla="*/ 62 w 87"/>
                <a:gd name="T41" fmla="*/ 92 h 110"/>
                <a:gd name="T42" fmla="*/ 72 w 87"/>
                <a:gd name="T43" fmla="*/ 90 h 110"/>
                <a:gd name="T44" fmla="*/ 84 w 87"/>
                <a:gd name="T45" fmla="*/ 8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7" h="110">
                  <a:moveTo>
                    <a:pt x="84" y="80"/>
                  </a:moveTo>
                  <a:lnTo>
                    <a:pt x="87" y="83"/>
                  </a:lnTo>
                  <a:cubicBezTo>
                    <a:pt x="82" y="92"/>
                    <a:pt x="76" y="99"/>
                    <a:pt x="69" y="103"/>
                  </a:cubicBezTo>
                  <a:cubicBezTo>
                    <a:pt x="61" y="108"/>
                    <a:pt x="54" y="110"/>
                    <a:pt x="45" y="110"/>
                  </a:cubicBezTo>
                  <a:cubicBezTo>
                    <a:pt x="32" y="110"/>
                    <a:pt x="20" y="105"/>
                    <a:pt x="12" y="94"/>
                  </a:cubicBezTo>
                  <a:cubicBezTo>
                    <a:pt x="4" y="84"/>
                    <a:pt x="0" y="71"/>
                    <a:pt x="0" y="57"/>
                  </a:cubicBezTo>
                  <a:cubicBezTo>
                    <a:pt x="0" y="42"/>
                    <a:pt x="3" y="30"/>
                    <a:pt x="11" y="19"/>
                  </a:cubicBezTo>
                  <a:cubicBezTo>
                    <a:pt x="20" y="6"/>
                    <a:pt x="33" y="0"/>
                    <a:pt x="49" y="0"/>
                  </a:cubicBezTo>
                  <a:cubicBezTo>
                    <a:pt x="60" y="0"/>
                    <a:pt x="68" y="2"/>
                    <a:pt x="74" y="8"/>
                  </a:cubicBezTo>
                  <a:cubicBezTo>
                    <a:pt x="81" y="13"/>
                    <a:pt x="84" y="19"/>
                    <a:pt x="84" y="26"/>
                  </a:cubicBezTo>
                  <a:cubicBezTo>
                    <a:pt x="84" y="30"/>
                    <a:pt x="83" y="34"/>
                    <a:pt x="80" y="36"/>
                  </a:cubicBezTo>
                  <a:cubicBezTo>
                    <a:pt x="78" y="39"/>
                    <a:pt x="74" y="40"/>
                    <a:pt x="70" y="40"/>
                  </a:cubicBezTo>
                  <a:cubicBezTo>
                    <a:pt x="66" y="40"/>
                    <a:pt x="62" y="38"/>
                    <a:pt x="59" y="36"/>
                  </a:cubicBezTo>
                  <a:cubicBezTo>
                    <a:pt x="56" y="33"/>
                    <a:pt x="55" y="27"/>
                    <a:pt x="54" y="20"/>
                  </a:cubicBezTo>
                  <a:cubicBezTo>
                    <a:pt x="53" y="15"/>
                    <a:pt x="52" y="12"/>
                    <a:pt x="51" y="10"/>
                  </a:cubicBezTo>
                  <a:cubicBezTo>
                    <a:pt x="49" y="8"/>
                    <a:pt x="47" y="7"/>
                    <a:pt x="45" y="7"/>
                  </a:cubicBezTo>
                  <a:cubicBezTo>
                    <a:pt x="41" y="7"/>
                    <a:pt x="38" y="9"/>
                    <a:pt x="36" y="13"/>
                  </a:cubicBezTo>
                  <a:cubicBezTo>
                    <a:pt x="32" y="19"/>
                    <a:pt x="30" y="28"/>
                    <a:pt x="30" y="39"/>
                  </a:cubicBezTo>
                  <a:cubicBezTo>
                    <a:pt x="30" y="49"/>
                    <a:pt x="31" y="59"/>
                    <a:pt x="34" y="68"/>
                  </a:cubicBezTo>
                  <a:cubicBezTo>
                    <a:pt x="38" y="77"/>
                    <a:pt x="42" y="83"/>
                    <a:pt x="47" y="88"/>
                  </a:cubicBezTo>
                  <a:cubicBezTo>
                    <a:pt x="51" y="91"/>
                    <a:pt x="56" y="92"/>
                    <a:pt x="62" y="92"/>
                  </a:cubicBezTo>
                  <a:cubicBezTo>
                    <a:pt x="65" y="92"/>
                    <a:pt x="69" y="92"/>
                    <a:pt x="72" y="90"/>
                  </a:cubicBezTo>
                  <a:cubicBezTo>
                    <a:pt x="75" y="88"/>
                    <a:pt x="79" y="85"/>
                    <a:pt x="84" y="80"/>
                  </a:cubicBezTo>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sp>
          <p:nvSpPr>
            <p:cNvPr id="50" name="Freeform 241"/>
            <p:cNvSpPr>
              <a:spLocks noEditPoints="1"/>
            </p:cNvSpPr>
            <p:nvPr userDrawn="1"/>
          </p:nvSpPr>
          <p:spPr bwMode="auto">
            <a:xfrm>
              <a:off x="5448300" y="1989138"/>
              <a:ext cx="69850" cy="87313"/>
            </a:xfrm>
            <a:custGeom>
              <a:avLst/>
              <a:gdLst>
                <a:gd name="T0" fmla="*/ 87 w 87"/>
                <a:gd name="T1" fmla="*/ 51 h 110"/>
                <a:gd name="T2" fmla="*/ 30 w 87"/>
                <a:gd name="T3" fmla="*/ 51 h 110"/>
                <a:gd name="T4" fmla="*/ 41 w 87"/>
                <a:gd name="T5" fmla="*/ 84 h 110"/>
                <a:gd name="T6" fmla="*/ 60 w 87"/>
                <a:gd name="T7" fmla="*/ 93 h 110"/>
                <a:gd name="T8" fmla="*/ 72 w 87"/>
                <a:gd name="T9" fmla="*/ 90 h 110"/>
                <a:gd name="T10" fmla="*/ 84 w 87"/>
                <a:gd name="T11" fmla="*/ 76 h 110"/>
                <a:gd name="T12" fmla="*/ 87 w 87"/>
                <a:gd name="T13" fmla="*/ 79 h 110"/>
                <a:gd name="T14" fmla="*/ 69 w 87"/>
                <a:gd name="T15" fmla="*/ 103 h 110"/>
                <a:gd name="T16" fmla="*/ 45 w 87"/>
                <a:gd name="T17" fmla="*/ 110 h 110"/>
                <a:gd name="T18" fmla="*/ 10 w 87"/>
                <a:gd name="T19" fmla="*/ 92 h 110"/>
                <a:gd name="T20" fmla="*/ 0 w 87"/>
                <a:gd name="T21" fmla="*/ 57 h 110"/>
                <a:gd name="T22" fmla="*/ 14 w 87"/>
                <a:gd name="T23" fmla="*/ 15 h 110"/>
                <a:gd name="T24" fmla="*/ 47 w 87"/>
                <a:gd name="T25" fmla="*/ 0 h 110"/>
                <a:gd name="T26" fmla="*/ 75 w 87"/>
                <a:gd name="T27" fmla="*/ 13 h 110"/>
                <a:gd name="T28" fmla="*/ 87 w 87"/>
                <a:gd name="T29" fmla="*/ 51 h 110"/>
                <a:gd name="T30" fmla="*/ 60 w 87"/>
                <a:gd name="T31" fmla="*/ 44 h 110"/>
                <a:gd name="T32" fmla="*/ 58 w 87"/>
                <a:gd name="T33" fmla="*/ 19 h 110"/>
                <a:gd name="T34" fmla="*/ 52 w 87"/>
                <a:gd name="T35" fmla="*/ 9 h 110"/>
                <a:gd name="T36" fmla="*/ 46 w 87"/>
                <a:gd name="T37" fmla="*/ 7 h 110"/>
                <a:gd name="T38" fmla="*/ 36 w 87"/>
                <a:gd name="T39" fmla="*/ 13 h 110"/>
                <a:gd name="T40" fmla="*/ 30 w 87"/>
                <a:gd name="T41" fmla="*/ 40 h 110"/>
                <a:gd name="T42" fmla="*/ 30 w 87"/>
                <a:gd name="T43" fmla="*/ 44 h 110"/>
                <a:gd name="T44" fmla="*/ 60 w 87"/>
                <a:gd name="T45" fmla="*/ 4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7" h="110">
                  <a:moveTo>
                    <a:pt x="87" y="51"/>
                  </a:moveTo>
                  <a:lnTo>
                    <a:pt x="30" y="51"/>
                  </a:lnTo>
                  <a:cubicBezTo>
                    <a:pt x="31" y="65"/>
                    <a:pt x="35" y="76"/>
                    <a:pt x="41" y="84"/>
                  </a:cubicBezTo>
                  <a:cubicBezTo>
                    <a:pt x="46" y="90"/>
                    <a:pt x="53" y="93"/>
                    <a:pt x="60" y="93"/>
                  </a:cubicBezTo>
                  <a:cubicBezTo>
                    <a:pt x="64" y="93"/>
                    <a:pt x="68" y="92"/>
                    <a:pt x="72" y="90"/>
                  </a:cubicBezTo>
                  <a:cubicBezTo>
                    <a:pt x="76" y="87"/>
                    <a:pt x="80" y="83"/>
                    <a:pt x="84" y="76"/>
                  </a:cubicBezTo>
                  <a:lnTo>
                    <a:pt x="87" y="79"/>
                  </a:lnTo>
                  <a:cubicBezTo>
                    <a:pt x="82" y="90"/>
                    <a:pt x="76" y="98"/>
                    <a:pt x="69" y="103"/>
                  </a:cubicBezTo>
                  <a:cubicBezTo>
                    <a:pt x="62" y="108"/>
                    <a:pt x="54" y="110"/>
                    <a:pt x="45" y="110"/>
                  </a:cubicBezTo>
                  <a:cubicBezTo>
                    <a:pt x="30" y="110"/>
                    <a:pt x="18" y="104"/>
                    <a:pt x="10" y="92"/>
                  </a:cubicBezTo>
                  <a:cubicBezTo>
                    <a:pt x="3" y="83"/>
                    <a:pt x="0" y="71"/>
                    <a:pt x="0" y="57"/>
                  </a:cubicBezTo>
                  <a:cubicBezTo>
                    <a:pt x="0" y="39"/>
                    <a:pt x="5" y="25"/>
                    <a:pt x="14" y="15"/>
                  </a:cubicBezTo>
                  <a:cubicBezTo>
                    <a:pt x="24" y="5"/>
                    <a:pt x="35" y="0"/>
                    <a:pt x="47" y="0"/>
                  </a:cubicBezTo>
                  <a:cubicBezTo>
                    <a:pt x="58" y="0"/>
                    <a:pt x="67" y="4"/>
                    <a:pt x="75" y="13"/>
                  </a:cubicBezTo>
                  <a:cubicBezTo>
                    <a:pt x="83" y="21"/>
                    <a:pt x="87" y="34"/>
                    <a:pt x="87" y="51"/>
                  </a:cubicBezTo>
                  <a:moveTo>
                    <a:pt x="60" y="44"/>
                  </a:moveTo>
                  <a:cubicBezTo>
                    <a:pt x="60" y="32"/>
                    <a:pt x="59" y="24"/>
                    <a:pt x="58" y="19"/>
                  </a:cubicBezTo>
                  <a:cubicBezTo>
                    <a:pt x="57" y="15"/>
                    <a:pt x="55" y="11"/>
                    <a:pt x="52" y="9"/>
                  </a:cubicBezTo>
                  <a:cubicBezTo>
                    <a:pt x="50" y="8"/>
                    <a:pt x="48" y="7"/>
                    <a:pt x="46" y="7"/>
                  </a:cubicBezTo>
                  <a:cubicBezTo>
                    <a:pt x="42" y="7"/>
                    <a:pt x="39" y="9"/>
                    <a:pt x="36" y="13"/>
                  </a:cubicBezTo>
                  <a:cubicBezTo>
                    <a:pt x="32" y="19"/>
                    <a:pt x="30" y="28"/>
                    <a:pt x="30" y="40"/>
                  </a:cubicBezTo>
                  <a:lnTo>
                    <a:pt x="30" y="44"/>
                  </a:lnTo>
                  <a:lnTo>
                    <a:pt x="60" y="44"/>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AU" sz="1800">
                <a:solidFill>
                  <a:prstClr val="black"/>
                </a:solidFill>
              </a:endParaRPr>
            </a:p>
          </p:txBody>
        </p:sp>
      </p:grpSp>
    </p:spTree>
    <p:extLst>
      <p:ext uri="{BB962C8B-B14F-4D97-AF65-F5344CB8AC3E}">
        <p14:creationId xmlns:p14="http://schemas.microsoft.com/office/powerpoint/2010/main" val="3027840198"/>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Content Blue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2"/>
                </a:solidFill>
              </a:defRPr>
            </a:lvl1pPr>
          </a:lstStyle>
          <a:p>
            <a:r>
              <a:rPr lang="en-US" smtClean="0"/>
              <a:t>Click to edit Master title style</a:t>
            </a:r>
            <a:endParaRPr lang="en-AU"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6" name="Slide Number Placeholder 5"/>
          <p:cNvSpPr>
            <a:spLocks noGrp="1"/>
          </p:cNvSpPr>
          <p:nvPr>
            <p:ph type="sldNum" sz="quarter" idx="12"/>
          </p:nvPr>
        </p:nvSpPr>
        <p:spPr/>
        <p:txBody>
          <a:bodyPr/>
          <a:lstStyle/>
          <a:p>
            <a:fld id="{1E312DB4-4461-496E-BE8A-4915DF83011C}" type="slidenum">
              <a:rPr lang="en-AU" smtClean="0"/>
              <a:pPr/>
              <a:t>‹#›</a:t>
            </a:fld>
            <a:endParaRPr lang="en-AU"/>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AU" dirty="0"/>
          </a:p>
        </p:txBody>
      </p:sp>
    </p:spTree>
    <p:extLst>
      <p:ext uri="{BB962C8B-B14F-4D97-AF65-F5344CB8AC3E}">
        <p14:creationId xmlns:p14="http://schemas.microsoft.com/office/powerpoint/2010/main" val="3726286400"/>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Content Green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75000"/>
                  </a:schemeClr>
                </a:solidFill>
              </a:defRPr>
            </a:lvl1pPr>
          </a:lstStyle>
          <a:p>
            <a:r>
              <a:rPr lang="en-US" smtClean="0"/>
              <a:t>Click to edit Master title style</a:t>
            </a:r>
            <a:endParaRPr lang="en-AU"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6" name="Slide Number Placeholder 5"/>
          <p:cNvSpPr>
            <a:spLocks noGrp="1"/>
          </p:cNvSpPr>
          <p:nvPr>
            <p:ph type="sldNum" sz="quarter" idx="12"/>
          </p:nvPr>
        </p:nvSpPr>
        <p:spPr/>
        <p:txBody>
          <a:bodyPr/>
          <a:lstStyle/>
          <a:p>
            <a:fld id="{1E312DB4-4461-496E-BE8A-4915DF83011C}" type="slidenum">
              <a:rPr lang="en-AU" smtClean="0"/>
              <a:pPr/>
              <a:t>‹#›</a:t>
            </a:fld>
            <a:endParaRPr lang="en-AU"/>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AU" dirty="0"/>
          </a:p>
        </p:txBody>
      </p:sp>
    </p:spTree>
    <p:extLst>
      <p:ext uri="{BB962C8B-B14F-4D97-AF65-F5344CB8AC3E}">
        <p14:creationId xmlns:p14="http://schemas.microsoft.com/office/powerpoint/2010/main" val="2799551039"/>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Content Grey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7B7B7A"/>
                </a:solidFill>
              </a:defRPr>
            </a:lvl1pPr>
          </a:lstStyle>
          <a:p>
            <a:r>
              <a:rPr lang="en-US" smtClean="0"/>
              <a:t>Click to edit Master title style</a:t>
            </a:r>
            <a:endParaRPr lang="en-AU"/>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6" name="Slide Number Placeholder 5"/>
          <p:cNvSpPr>
            <a:spLocks noGrp="1"/>
          </p:cNvSpPr>
          <p:nvPr>
            <p:ph type="sldNum" sz="quarter" idx="12"/>
          </p:nvPr>
        </p:nvSpPr>
        <p:spPr/>
        <p:txBody>
          <a:bodyPr/>
          <a:lstStyle/>
          <a:p>
            <a:fld id="{1E312DB4-4461-496E-BE8A-4915DF83011C}" type="slidenum">
              <a:rPr lang="en-AU" smtClean="0"/>
              <a:pPr/>
              <a:t>‹#›</a:t>
            </a:fld>
            <a:endParaRPr lang="en-AU"/>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AU" dirty="0"/>
          </a:p>
        </p:txBody>
      </p:sp>
    </p:spTree>
    <p:extLst>
      <p:ext uri="{BB962C8B-B14F-4D97-AF65-F5344CB8AC3E}">
        <p14:creationId xmlns:p14="http://schemas.microsoft.com/office/powerpoint/2010/main" val="3473277183"/>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Icons Blue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6" name="Slide Number Placeholder 5"/>
          <p:cNvSpPr>
            <a:spLocks noGrp="1"/>
          </p:cNvSpPr>
          <p:nvPr>
            <p:ph type="sldNum" sz="quarter" idx="12"/>
          </p:nvPr>
        </p:nvSpPr>
        <p:spPr/>
        <p:txBody>
          <a:bodyPr/>
          <a:lstStyle/>
          <a:p>
            <a:fld id="{1E312DB4-4461-496E-BE8A-4915DF83011C}" type="slidenum">
              <a:rPr lang="en-AU" smtClean="0"/>
              <a:pPr/>
              <a:t>‹#›</a:t>
            </a:fld>
            <a:endParaRPr lang="en-AU"/>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AU" dirty="0"/>
          </a:p>
        </p:txBody>
      </p:sp>
      <p:sp>
        <p:nvSpPr>
          <p:cNvPr id="9" name="Picture Placeholder 8"/>
          <p:cNvSpPr>
            <a:spLocks noGrp="1"/>
          </p:cNvSpPr>
          <p:nvPr>
            <p:ph type="pic" sz="quarter" idx="14"/>
          </p:nvPr>
        </p:nvSpPr>
        <p:spPr>
          <a:xfrm>
            <a:off x="1551516" y="2330450"/>
            <a:ext cx="1536000" cy="1152000"/>
          </a:xfrm>
        </p:spPr>
        <p:txBody>
          <a:bodyPr/>
          <a:lstStyle/>
          <a:p>
            <a:r>
              <a:rPr lang="en-US" smtClean="0"/>
              <a:t>Click icon to add picture</a:t>
            </a:r>
            <a:endParaRPr lang="en-AU"/>
          </a:p>
        </p:txBody>
      </p:sp>
      <p:sp>
        <p:nvSpPr>
          <p:cNvPr id="11" name="Picture Placeholder 10"/>
          <p:cNvSpPr>
            <a:spLocks noGrp="1"/>
          </p:cNvSpPr>
          <p:nvPr>
            <p:ph type="pic" sz="quarter" idx="15"/>
          </p:nvPr>
        </p:nvSpPr>
        <p:spPr>
          <a:xfrm>
            <a:off x="3881967" y="2330784"/>
            <a:ext cx="1536000" cy="1152000"/>
          </a:xfrm>
        </p:spPr>
        <p:txBody>
          <a:bodyPr/>
          <a:lstStyle/>
          <a:p>
            <a:r>
              <a:rPr lang="en-US" smtClean="0"/>
              <a:t>Click icon to add picture</a:t>
            </a:r>
            <a:endParaRPr lang="en-AU"/>
          </a:p>
        </p:txBody>
      </p:sp>
      <p:sp>
        <p:nvSpPr>
          <p:cNvPr id="13" name="Picture Placeholder 12"/>
          <p:cNvSpPr>
            <a:spLocks noGrp="1"/>
          </p:cNvSpPr>
          <p:nvPr>
            <p:ph type="pic" sz="quarter" idx="16"/>
          </p:nvPr>
        </p:nvSpPr>
        <p:spPr>
          <a:xfrm>
            <a:off x="6246283" y="2330784"/>
            <a:ext cx="1536000" cy="1152000"/>
          </a:xfrm>
        </p:spPr>
        <p:txBody>
          <a:bodyPr/>
          <a:lstStyle/>
          <a:p>
            <a:r>
              <a:rPr lang="en-US" smtClean="0"/>
              <a:t>Click icon to add picture</a:t>
            </a:r>
            <a:endParaRPr lang="en-AU"/>
          </a:p>
        </p:txBody>
      </p:sp>
      <p:sp>
        <p:nvSpPr>
          <p:cNvPr id="15" name="Picture Placeholder 14"/>
          <p:cNvSpPr>
            <a:spLocks noGrp="1"/>
          </p:cNvSpPr>
          <p:nvPr>
            <p:ph type="pic" sz="quarter" idx="17"/>
          </p:nvPr>
        </p:nvSpPr>
        <p:spPr>
          <a:xfrm>
            <a:off x="8576733" y="2330785"/>
            <a:ext cx="1536000" cy="1152525"/>
          </a:xfrm>
        </p:spPr>
        <p:txBody>
          <a:bodyPr/>
          <a:lstStyle/>
          <a:p>
            <a:r>
              <a:rPr lang="en-US" smtClean="0"/>
              <a:t>Click icon to add picture</a:t>
            </a:r>
            <a:endParaRPr lang="en-AU"/>
          </a:p>
        </p:txBody>
      </p:sp>
      <p:sp>
        <p:nvSpPr>
          <p:cNvPr id="21" name="Text Placeholder 20"/>
          <p:cNvSpPr>
            <a:spLocks noGrp="1"/>
          </p:cNvSpPr>
          <p:nvPr>
            <p:ph type="body" sz="quarter" idx="18"/>
          </p:nvPr>
        </p:nvSpPr>
        <p:spPr>
          <a:xfrm>
            <a:off x="1551517" y="3729288"/>
            <a:ext cx="2064000" cy="1980000"/>
          </a:xfrm>
        </p:spPr>
        <p:txBody>
          <a:bodyPr/>
          <a:lstStyle>
            <a:lvl1pPr>
              <a:lnSpc>
                <a:spcPts val="1900"/>
              </a:lnSpc>
              <a:defRPr sz="1700">
                <a:solidFill>
                  <a:schemeClr val="accent1">
                    <a:lumMod val="75000"/>
                  </a:schemeClr>
                </a:solidFill>
                <a:latin typeface="+mj-lt"/>
              </a:defRPr>
            </a:lvl1pPr>
            <a:lvl2pPr marL="0" indent="0">
              <a:buFontTx/>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dirty="0"/>
          </a:p>
        </p:txBody>
      </p:sp>
      <p:sp>
        <p:nvSpPr>
          <p:cNvPr id="23" name="Text Placeholder 22"/>
          <p:cNvSpPr>
            <a:spLocks noGrp="1"/>
          </p:cNvSpPr>
          <p:nvPr>
            <p:ph type="body" sz="quarter" idx="19"/>
          </p:nvPr>
        </p:nvSpPr>
        <p:spPr>
          <a:xfrm>
            <a:off x="3881965" y="3729288"/>
            <a:ext cx="2064000" cy="1980000"/>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dirty="0"/>
          </a:p>
        </p:txBody>
      </p:sp>
      <p:sp>
        <p:nvSpPr>
          <p:cNvPr id="25" name="Text Placeholder 24"/>
          <p:cNvSpPr>
            <a:spLocks noGrp="1"/>
          </p:cNvSpPr>
          <p:nvPr>
            <p:ph type="body" sz="quarter" idx="20"/>
          </p:nvPr>
        </p:nvSpPr>
        <p:spPr>
          <a:xfrm>
            <a:off x="6246284" y="3729288"/>
            <a:ext cx="2064000" cy="1980000"/>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dirty="0"/>
          </a:p>
        </p:txBody>
      </p:sp>
      <p:sp>
        <p:nvSpPr>
          <p:cNvPr id="27" name="Text Placeholder 26"/>
          <p:cNvSpPr>
            <a:spLocks noGrp="1"/>
          </p:cNvSpPr>
          <p:nvPr>
            <p:ph type="body" sz="quarter" idx="21"/>
          </p:nvPr>
        </p:nvSpPr>
        <p:spPr>
          <a:xfrm>
            <a:off x="8576733" y="3729288"/>
            <a:ext cx="2064000" cy="1980000"/>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dirty="0"/>
          </a:p>
        </p:txBody>
      </p:sp>
    </p:spTree>
    <p:extLst>
      <p:ext uri="{BB962C8B-B14F-4D97-AF65-F5344CB8AC3E}">
        <p14:creationId xmlns:p14="http://schemas.microsoft.com/office/powerpoint/2010/main" val="4062444085"/>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Icons Green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75000"/>
                  </a:schemeClr>
                </a:solidFill>
              </a:defRPr>
            </a:lvl1pPr>
          </a:lstStyle>
          <a:p>
            <a:r>
              <a:rPr lang="en-US" smtClean="0"/>
              <a:t>Click to edit Master title style</a:t>
            </a:r>
            <a:endParaRPr lang="en-AU" dirty="0"/>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6" name="Slide Number Placeholder 5"/>
          <p:cNvSpPr>
            <a:spLocks noGrp="1"/>
          </p:cNvSpPr>
          <p:nvPr>
            <p:ph type="sldNum" sz="quarter" idx="12"/>
          </p:nvPr>
        </p:nvSpPr>
        <p:spPr/>
        <p:txBody>
          <a:bodyPr/>
          <a:lstStyle/>
          <a:p>
            <a:fld id="{1E312DB4-4461-496E-BE8A-4915DF83011C}" type="slidenum">
              <a:rPr lang="en-AU" smtClean="0"/>
              <a:pPr/>
              <a:t>‹#›</a:t>
            </a:fld>
            <a:endParaRPr lang="en-AU"/>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AU" dirty="0"/>
          </a:p>
        </p:txBody>
      </p:sp>
      <p:sp>
        <p:nvSpPr>
          <p:cNvPr id="9" name="Picture Placeholder 8"/>
          <p:cNvSpPr>
            <a:spLocks noGrp="1"/>
          </p:cNvSpPr>
          <p:nvPr>
            <p:ph type="pic" sz="quarter" idx="14"/>
          </p:nvPr>
        </p:nvSpPr>
        <p:spPr>
          <a:xfrm>
            <a:off x="1551516" y="2330450"/>
            <a:ext cx="1536000" cy="1152000"/>
          </a:xfrm>
        </p:spPr>
        <p:txBody>
          <a:bodyPr/>
          <a:lstStyle/>
          <a:p>
            <a:r>
              <a:rPr lang="en-US" smtClean="0"/>
              <a:t>Click icon to add picture</a:t>
            </a:r>
            <a:endParaRPr lang="en-AU"/>
          </a:p>
        </p:txBody>
      </p:sp>
      <p:sp>
        <p:nvSpPr>
          <p:cNvPr id="11" name="Picture Placeholder 10"/>
          <p:cNvSpPr>
            <a:spLocks noGrp="1"/>
          </p:cNvSpPr>
          <p:nvPr>
            <p:ph type="pic" sz="quarter" idx="15"/>
          </p:nvPr>
        </p:nvSpPr>
        <p:spPr>
          <a:xfrm>
            <a:off x="3881967" y="2330784"/>
            <a:ext cx="1536000" cy="1152000"/>
          </a:xfrm>
        </p:spPr>
        <p:txBody>
          <a:bodyPr/>
          <a:lstStyle/>
          <a:p>
            <a:r>
              <a:rPr lang="en-US" smtClean="0"/>
              <a:t>Click icon to add picture</a:t>
            </a:r>
            <a:endParaRPr lang="en-AU"/>
          </a:p>
        </p:txBody>
      </p:sp>
      <p:sp>
        <p:nvSpPr>
          <p:cNvPr id="13" name="Picture Placeholder 12"/>
          <p:cNvSpPr>
            <a:spLocks noGrp="1"/>
          </p:cNvSpPr>
          <p:nvPr>
            <p:ph type="pic" sz="quarter" idx="16"/>
          </p:nvPr>
        </p:nvSpPr>
        <p:spPr>
          <a:xfrm>
            <a:off x="6246283" y="2330784"/>
            <a:ext cx="1536000" cy="1152000"/>
          </a:xfrm>
        </p:spPr>
        <p:txBody>
          <a:bodyPr/>
          <a:lstStyle/>
          <a:p>
            <a:r>
              <a:rPr lang="en-US" smtClean="0"/>
              <a:t>Click icon to add picture</a:t>
            </a:r>
            <a:endParaRPr lang="en-AU"/>
          </a:p>
        </p:txBody>
      </p:sp>
      <p:sp>
        <p:nvSpPr>
          <p:cNvPr id="15" name="Picture Placeholder 14"/>
          <p:cNvSpPr>
            <a:spLocks noGrp="1"/>
          </p:cNvSpPr>
          <p:nvPr>
            <p:ph type="pic" sz="quarter" idx="17"/>
          </p:nvPr>
        </p:nvSpPr>
        <p:spPr>
          <a:xfrm>
            <a:off x="8576733" y="2330785"/>
            <a:ext cx="1536000" cy="1152525"/>
          </a:xfrm>
        </p:spPr>
        <p:txBody>
          <a:bodyPr/>
          <a:lstStyle/>
          <a:p>
            <a:r>
              <a:rPr lang="en-US" smtClean="0"/>
              <a:t>Click icon to add picture</a:t>
            </a:r>
            <a:endParaRPr lang="en-AU"/>
          </a:p>
        </p:txBody>
      </p:sp>
      <p:sp>
        <p:nvSpPr>
          <p:cNvPr id="21" name="Text Placeholder 20"/>
          <p:cNvSpPr>
            <a:spLocks noGrp="1"/>
          </p:cNvSpPr>
          <p:nvPr>
            <p:ph type="body" sz="quarter" idx="18"/>
          </p:nvPr>
        </p:nvSpPr>
        <p:spPr>
          <a:xfrm>
            <a:off x="1551517" y="3729288"/>
            <a:ext cx="2064000" cy="1980000"/>
          </a:xfrm>
        </p:spPr>
        <p:txBody>
          <a:bodyPr/>
          <a:lstStyle>
            <a:lvl1pPr>
              <a:lnSpc>
                <a:spcPts val="1900"/>
              </a:lnSpc>
              <a:defRPr sz="1700">
                <a:solidFill>
                  <a:schemeClr val="accent1">
                    <a:lumMod val="75000"/>
                  </a:schemeClr>
                </a:solidFill>
                <a:latin typeface="+mj-lt"/>
              </a:defRPr>
            </a:lvl1pPr>
            <a:lvl2pPr marL="0" indent="0">
              <a:buFontTx/>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dirty="0"/>
          </a:p>
        </p:txBody>
      </p:sp>
      <p:sp>
        <p:nvSpPr>
          <p:cNvPr id="23" name="Text Placeholder 22"/>
          <p:cNvSpPr>
            <a:spLocks noGrp="1"/>
          </p:cNvSpPr>
          <p:nvPr>
            <p:ph type="body" sz="quarter" idx="19"/>
          </p:nvPr>
        </p:nvSpPr>
        <p:spPr>
          <a:xfrm>
            <a:off x="3881965" y="3729288"/>
            <a:ext cx="2064000" cy="1980000"/>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dirty="0"/>
          </a:p>
        </p:txBody>
      </p:sp>
      <p:sp>
        <p:nvSpPr>
          <p:cNvPr id="25" name="Text Placeholder 24"/>
          <p:cNvSpPr>
            <a:spLocks noGrp="1"/>
          </p:cNvSpPr>
          <p:nvPr>
            <p:ph type="body" sz="quarter" idx="20"/>
          </p:nvPr>
        </p:nvSpPr>
        <p:spPr>
          <a:xfrm>
            <a:off x="6246284" y="3729288"/>
            <a:ext cx="2064000" cy="1980000"/>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dirty="0"/>
          </a:p>
        </p:txBody>
      </p:sp>
      <p:sp>
        <p:nvSpPr>
          <p:cNvPr id="27" name="Text Placeholder 26"/>
          <p:cNvSpPr>
            <a:spLocks noGrp="1"/>
          </p:cNvSpPr>
          <p:nvPr>
            <p:ph type="body" sz="quarter" idx="21"/>
          </p:nvPr>
        </p:nvSpPr>
        <p:spPr>
          <a:xfrm>
            <a:off x="8576733" y="3729288"/>
            <a:ext cx="2064000" cy="1980000"/>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dirty="0"/>
          </a:p>
        </p:txBody>
      </p:sp>
    </p:spTree>
    <p:extLst>
      <p:ext uri="{BB962C8B-B14F-4D97-AF65-F5344CB8AC3E}">
        <p14:creationId xmlns:p14="http://schemas.microsoft.com/office/powerpoint/2010/main" val="1888947733"/>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Icons Grey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7B7B7A"/>
                </a:solidFill>
              </a:defRPr>
            </a:lvl1pPr>
          </a:lstStyle>
          <a:p>
            <a:r>
              <a:rPr lang="en-US" smtClean="0"/>
              <a:t>Click to edit Master title style</a:t>
            </a:r>
            <a:endParaRPr lang="en-AU" dirty="0"/>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6" name="Slide Number Placeholder 5"/>
          <p:cNvSpPr>
            <a:spLocks noGrp="1"/>
          </p:cNvSpPr>
          <p:nvPr>
            <p:ph type="sldNum" sz="quarter" idx="12"/>
          </p:nvPr>
        </p:nvSpPr>
        <p:spPr/>
        <p:txBody>
          <a:bodyPr/>
          <a:lstStyle/>
          <a:p>
            <a:fld id="{1E312DB4-4461-496E-BE8A-4915DF83011C}" type="slidenum">
              <a:rPr lang="en-AU" smtClean="0"/>
              <a:pPr/>
              <a:t>‹#›</a:t>
            </a:fld>
            <a:endParaRPr lang="en-AU"/>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AU" dirty="0"/>
          </a:p>
        </p:txBody>
      </p:sp>
      <p:sp>
        <p:nvSpPr>
          <p:cNvPr id="9" name="Picture Placeholder 8"/>
          <p:cNvSpPr>
            <a:spLocks noGrp="1"/>
          </p:cNvSpPr>
          <p:nvPr>
            <p:ph type="pic" sz="quarter" idx="14"/>
          </p:nvPr>
        </p:nvSpPr>
        <p:spPr>
          <a:xfrm>
            <a:off x="1551516" y="2330450"/>
            <a:ext cx="1536000" cy="1152000"/>
          </a:xfrm>
        </p:spPr>
        <p:txBody>
          <a:bodyPr/>
          <a:lstStyle/>
          <a:p>
            <a:r>
              <a:rPr lang="en-US" smtClean="0"/>
              <a:t>Click icon to add picture</a:t>
            </a:r>
            <a:endParaRPr lang="en-AU"/>
          </a:p>
        </p:txBody>
      </p:sp>
      <p:sp>
        <p:nvSpPr>
          <p:cNvPr id="11" name="Picture Placeholder 10"/>
          <p:cNvSpPr>
            <a:spLocks noGrp="1"/>
          </p:cNvSpPr>
          <p:nvPr>
            <p:ph type="pic" sz="quarter" idx="15"/>
          </p:nvPr>
        </p:nvSpPr>
        <p:spPr>
          <a:xfrm>
            <a:off x="3881967" y="2330784"/>
            <a:ext cx="1536000" cy="1152000"/>
          </a:xfrm>
        </p:spPr>
        <p:txBody>
          <a:bodyPr/>
          <a:lstStyle/>
          <a:p>
            <a:r>
              <a:rPr lang="en-US" smtClean="0"/>
              <a:t>Click icon to add picture</a:t>
            </a:r>
            <a:endParaRPr lang="en-AU"/>
          </a:p>
        </p:txBody>
      </p:sp>
      <p:sp>
        <p:nvSpPr>
          <p:cNvPr id="13" name="Picture Placeholder 12"/>
          <p:cNvSpPr>
            <a:spLocks noGrp="1"/>
          </p:cNvSpPr>
          <p:nvPr>
            <p:ph type="pic" sz="quarter" idx="16"/>
          </p:nvPr>
        </p:nvSpPr>
        <p:spPr>
          <a:xfrm>
            <a:off x="6246283" y="2330784"/>
            <a:ext cx="1536000" cy="1152000"/>
          </a:xfrm>
        </p:spPr>
        <p:txBody>
          <a:bodyPr/>
          <a:lstStyle/>
          <a:p>
            <a:r>
              <a:rPr lang="en-US" smtClean="0"/>
              <a:t>Click icon to add picture</a:t>
            </a:r>
            <a:endParaRPr lang="en-AU"/>
          </a:p>
        </p:txBody>
      </p:sp>
      <p:sp>
        <p:nvSpPr>
          <p:cNvPr id="15" name="Picture Placeholder 14"/>
          <p:cNvSpPr>
            <a:spLocks noGrp="1"/>
          </p:cNvSpPr>
          <p:nvPr>
            <p:ph type="pic" sz="quarter" idx="17"/>
          </p:nvPr>
        </p:nvSpPr>
        <p:spPr>
          <a:xfrm>
            <a:off x="8576733" y="2330785"/>
            <a:ext cx="1536000" cy="1152525"/>
          </a:xfrm>
        </p:spPr>
        <p:txBody>
          <a:bodyPr/>
          <a:lstStyle/>
          <a:p>
            <a:r>
              <a:rPr lang="en-US" smtClean="0"/>
              <a:t>Click icon to add picture</a:t>
            </a:r>
            <a:endParaRPr lang="en-AU"/>
          </a:p>
        </p:txBody>
      </p:sp>
      <p:sp>
        <p:nvSpPr>
          <p:cNvPr id="21" name="Text Placeholder 20"/>
          <p:cNvSpPr>
            <a:spLocks noGrp="1"/>
          </p:cNvSpPr>
          <p:nvPr>
            <p:ph type="body" sz="quarter" idx="18"/>
          </p:nvPr>
        </p:nvSpPr>
        <p:spPr>
          <a:xfrm>
            <a:off x="1551517" y="3729288"/>
            <a:ext cx="2064000" cy="1980000"/>
          </a:xfrm>
        </p:spPr>
        <p:txBody>
          <a:bodyPr/>
          <a:lstStyle>
            <a:lvl1pPr>
              <a:lnSpc>
                <a:spcPts val="1900"/>
              </a:lnSpc>
              <a:defRPr sz="1700">
                <a:solidFill>
                  <a:schemeClr val="accent1">
                    <a:lumMod val="75000"/>
                  </a:schemeClr>
                </a:solidFill>
                <a:latin typeface="+mj-lt"/>
              </a:defRPr>
            </a:lvl1pPr>
            <a:lvl2pPr marL="0" indent="0">
              <a:buFontTx/>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dirty="0"/>
          </a:p>
        </p:txBody>
      </p:sp>
      <p:sp>
        <p:nvSpPr>
          <p:cNvPr id="23" name="Text Placeholder 22"/>
          <p:cNvSpPr>
            <a:spLocks noGrp="1"/>
          </p:cNvSpPr>
          <p:nvPr>
            <p:ph type="body" sz="quarter" idx="19"/>
          </p:nvPr>
        </p:nvSpPr>
        <p:spPr>
          <a:xfrm>
            <a:off x="3881965" y="3729288"/>
            <a:ext cx="2064000" cy="1980000"/>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dirty="0"/>
          </a:p>
        </p:txBody>
      </p:sp>
      <p:sp>
        <p:nvSpPr>
          <p:cNvPr id="25" name="Text Placeholder 24"/>
          <p:cNvSpPr>
            <a:spLocks noGrp="1"/>
          </p:cNvSpPr>
          <p:nvPr>
            <p:ph type="body" sz="quarter" idx="20"/>
          </p:nvPr>
        </p:nvSpPr>
        <p:spPr>
          <a:xfrm>
            <a:off x="6246284" y="3729288"/>
            <a:ext cx="2064000" cy="1980000"/>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dirty="0"/>
          </a:p>
        </p:txBody>
      </p:sp>
      <p:sp>
        <p:nvSpPr>
          <p:cNvPr id="27" name="Text Placeholder 26"/>
          <p:cNvSpPr>
            <a:spLocks noGrp="1"/>
          </p:cNvSpPr>
          <p:nvPr>
            <p:ph type="body" sz="quarter" idx="21"/>
          </p:nvPr>
        </p:nvSpPr>
        <p:spPr>
          <a:xfrm>
            <a:off x="8576733" y="3729288"/>
            <a:ext cx="2064000" cy="1980000"/>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dirty="0"/>
          </a:p>
        </p:txBody>
      </p:sp>
    </p:spTree>
    <p:extLst>
      <p:ext uri="{BB962C8B-B14F-4D97-AF65-F5344CB8AC3E}">
        <p14:creationId xmlns:p14="http://schemas.microsoft.com/office/powerpoint/2010/main" val="3755821877"/>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hart Blue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2"/>
                </a:solidFill>
              </a:defRPr>
            </a:lvl1pPr>
          </a:lstStyle>
          <a:p>
            <a:r>
              <a:rPr lang="en-US" smtClean="0"/>
              <a:t>Click to edit Master title style</a:t>
            </a:r>
            <a:endParaRPr lang="en-AU"/>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6" name="Slide Number Placeholder 5"/>
          <p:cNvSpPr>
            <a:spLocks noGrp="1"/>
          </p:cNvSpPr>
          <p:nvPr>
            <p:ph type="sldNum" sz="quarter" idx="12"/>
          </p:nvPr>
        </p:nvSpPr>
        <p:spPr/>
        <p:txBody>
          <a:bodyPr/>
          <a:lstStyle/>
          <a:p>
            <a:fld id="{1E312DB4-4461-496E-BE8A-4915DF83011C}" type="slidenum">
              <a:rPr lang="en-AU" smtClean="0"/>
              <a:pPr/>
              <a:t>‹#›</a:t>
            </a:fld>
            <a:endParaRPr lang="en-AU"/>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AU" dirty="0"/>
          </a:p>
        </p:txBody>
      </p:sp>
      <p:sp>
        <p:nvSpPr>
          <p:cNvPr id="27" name="Text Placeholder 26"/>
          <p:cNvSpPr>
            <a:spLocks noGrp="1"/>
          </p:cNvSpPr>
          <p:nvPr>
            <p:ph type="body" sz="quarter" idx="21"/>
          </p:nvPr>
        </p:nvSpPr>
        <p:spPr>
          <a:xfrm>
            <a:off x="6243211" y="2281874"/>
            <a:ext cx="4416000" cy="1619461"/>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dirty="0"/>
          </a:p>
        </p:txBody>
      </p:sp>
    </p:spTree>
    <p:extLst>
      <p:ext uri="{BB962C8B-B14F-4D97-AF65-F5344CB8AC3E}">
        <p14:creationId xmlns:p14="http://schemas.microsoft.com/office/powerpoint/2010/main" val="2052281189"/>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hart Green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75000"/>
                  </a:schemeClr>
                </a:solidFill>
              </a:defRPr>
            </a:lvl1pPr>
          </a:lstStyle>
          <a:p>
            <a:r>
              <a:rPr lang="en-US" smtClean="0"/>
              <a:t>Click to edit Master title style</a:t>
            </a:r>
            <a:endParaRPr lang="en-AU" dirty="0"/>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6" name="Slide Number Placeholder 5"/>
          <p:cNvSpPr>
            <a:spLocks noGrp="1"/>
          </p:cNvSpPr>
          <p:nvPr>
            <p:ph type="sldNum" sz="quarter" idx="12"/>
          </p:nvPr>
        </p:nvSpPr>
        <p:spPr/>
        <p:txBody>
          <a:bodyPr/>
          <a:lstStyle/>
          <a:p>
            <a:fld id="{1E312DB4-4461-496E-BE8A-4915DF83011C}" type="slidenum">
              <a:rPr lang="en-AU" smtClean="0"/>
              <a:pPr/>
              <a:t>‹#›</a:t>
            </a:fld>
            <a:endParaRPr lang="en-AU"/>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AU" dirty="0"/>
          </a:p>
        </p:txBody>
      </p:sp>
      <p:sp>
        <p:nvSpPr>
          <p:cNvPr id="27" name="Text Placeholder 26"/>
          <p:cNvSpPr>
            <a:spLocks noGrp="1"/>
          </p:cNvSpPr>
          <p:nvPr>
            <p:ph type="body" sz="quarter" idx="21"/>
          </p:nvPr>
        </p:nvSpPr>
        <p:spPr>
          <a:xfrm>
            <a:off x="6243211" y="2281874"/>
            <a:ext cx="4416000" cy="1619461"/>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dirty="0"/>
          </a:p>
        </p:txBody>
      </p:sp>
    </p:spTree>
    <p:extLst>
      <p:ext uri="{BB962C8B-B14F-4D97-AF65-F5344CB8AC3E}">
        <p14:creationId xmlns:p14="http://schemas.microsoft.com/office/powerpoint/2010/main" val="304682611"/>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hart Grey 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7B7B7A"/>
                </a:solidFill>
              </a:defRPr>
            </a:lvl1pPr>
          </a:lstStyle>
          <a:p>
            <a:r>
              <a:rPr lang="en-US" smtClean="0"/>
              <a:t>Click to edit Master title style</a:t>
            </a:r>
            <a:endParaRPr lang="en-AU" dirty="0"/>
          </a:p>
        </p:txBody>
      </p:sp>
      <p:sp>
        <p:nvSpPr>
          <p:cNvPr id="5" name="Footer Placeholder 4"/>
          <p:cNvSpPr>
            <a:spLocks noGrp="1"/>
          </p:cNvSpPr>
          <p:nvPr>
            <p:ph type="ftr" sz="quarter" idx="11"/>
          </p:nvPr>
        </p:nvSpPr>
        <p:spPr>
          <a:xfrm>
            <a:off x="1551517" y="6313571"/>
            <a:ext cx="7680000" cy="192360"/>
          </a:xfrm>
        </p:spPr>
        <p:txBody>
          <a:bodyPr/>
          <a:lstStyle/>
          <a:p>
            <a:r>
              <a:rPr lang="en-AU" dirty="0" smtClean="0"/>
              <a:t>CLASSIFICATION </a:t>
            </a:r>
            <a:r>
              <a:rPr lang="en-AU" b="0" dirty="0" smtClean="0"/>
              <a:t>– Title of  presentation</a:t>
            </a:r>
            <a:endParaRPr lang="en-AU" b="0" dirty="0"/>
          </a:p>
        </p:txBody>
      </p:sp>
      <p:sp>
        <p:nvSpPr>
          <p:cNvPr id="6" name="Slide Number Placeholder 5"/>
          <p:cNvSpPr>
            <a:spLocks noGrp="1"/>
          </p:cNvSpPr>
          <p:nvPr>
            <p:ph type="sldNum" sz="quarter" idx="12"/>
          </p:nvPr>
        </p:nvSpPr>
        <p:spPr/>
        <p:txBody>
          <a:bodyPr/>
          <a:lstStyle/>
          <a:p>
            <a:fld id="{1E312DB4-4461-496E-BE8A-4915DF83011C}" type="slidenum">
              <a:rPr lang="en-AU" smtClean="0"/>
              <a:pPr/>
              <a:t>‹#›</a:t>
            </a:fld>
            <a:endParaRPr lang="en-AU"/>
          </a:p>
        </p:txBody>
      </p:sp>
      <p:sp>
        <p:nvSpPr>
          <p:cNvPr id="7" name="Subtitle 2"/>
          <p:cNvSpPr>
            <a:spLocks noGrp="1"/>
          </p:cNvSpPr>
          <p:nvPr>
            <p:ph type="subTitle" idx="13"/>
          </p:nvPr>
        </p:nvSpPr>
        <p:spPr>
          <a:xfrm>
            <a:off x="1551517" y="1553413"/>
            <a:ext cx="9120000" cy="294953"/>
          </a:xfrm>
        </p:spPr>
        <p:txBody>
          <a:bodyPr wrap="square">
            <a:spAutoFit/>
          </a:bodyPr>
          <a:lstStyle>
            <a:lvl1pPr marL="0" indent="0" algn="l">
              <a:lnSpc>
                <a:spcPts val="2300"/>
              </a:lnSpc>
              <a:spcBef>
                <a:spcPts val="0"/>
              </a:spcBef>
              <a:buNone/>
              <a:defRPr sz="2100">
                <a:solidFill>
                  <a:srgbClr val="646465"/>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AU" dirty="0"/>
          </a:p>
        </p:txBody>
      </p:sp>
      <p:sp>
        <p:nvSpPr>
          <p:cNvPr id="27" name="Text Placeholder 26"/>
          <p:cNvSpPr>
            <a:spLocks noGrp="1"/>
          </p:cNvSpPr>
          <p:nvPr>
            <p:ph type="body" sz="quarter" idx="21"/>
          </p:nvPr>
        </p:nvSpPr>
        <p:spPr>
          <a:xfrm>
            <a:off x="6243211" y="2281874"/>
            <a:ext cx="4416000" cy="1619461"/>
          </a:xfrm>
        </p:spPr>
        <p:txBody>
          <a:bodyPr/>
          <a:lstStyle>
            <a:lvl1pPr>
              <a:lnSpc>
                <a:spcPts val="1900"/>
              </a:lnSpc>
              <a:defRPr sz="1700">
                <a:solidFill>
                  <a:schemeClr val="accent1">
                    <a:lumMod val="75000"/>
                  </a:schemeClr>
                </a:solidFill>
                <a:latin typeface="+mj-lt"/>
              </a:defRPr>
            </a:lvl1pPr>
            <a:lvl2pPr marL="0" indent="0">
              <a:buNone/>
              <a:defRPr/>
            </a:lvl2pPr>
            <a:lvl3pPr marL="180000" indent="-180000">
              <a:buFont typeface="Arial" pitchFamily="34" charset="0"/>
              <a:buChar char="&gt;"/>
              <a:defRPr/>
            </a:lvl3pPr>
            <a:lvl4pPr marL="342000" indent="-162000">
              <a:buFont typeface="Arial" pitchFamily="34" charset="0"/>
              <a:buChar char="–"/>
              <a:defRPr/>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dirty="0"/>
          </a:p>
        </p:txBody>
      </p:sp>
    </p:spTree>
    <p:extLst>
      <p:ext uri="{BB962C8B-B14F-4D97-AF65-F5344CB8AC3E}">
        <p14:creationId xmlns:p14="http://schemas.microsoft.com/office/powerpoint/2010/main" val="92369830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42.xml"/><Relationship Id="rId21" Type="http://schemas.openxmlformats.org/officeDocument/2006/relationships/slideLayout" Target="../slideLayouts/slideLayout43.xml"/><Relationship Id="rId22" Type="http://schemas.openxmlformats.org/officeDocument/2006/relationships/slideLayout" Target="../slideLayouts/slideLayout44.xml"/><Relationship Id="rId23" Type="http://schemas.openxmlformats.org/officeDocument/2006/relationships/slideLayout" Target="../slideLayouts/slideLayout45.xml"/><Relationship Id="rId24" Type="http://schemas.openxmlformats.org/officeDocument/2006/relationships/slideLayout" Target="../slideLayouts/slideLayout46.xml"/><Relationship Id="rId25" Type="http://schemas.openxmlformats.org/officeDocument/2006/relationships/slideLayout" Target="../slideLayouts/slideLayout47.xml"/><Relationship Id="rId26" Type="http://schemas.openxmlformats.org/officeDocument/2006/relationships/slideLayout" Target="../slideLayouts/slideLayout48.xml"/><Relationship Id="rId27" Type="http://schemas.openxmlformats.org/officeDocument/2006/relationships/slideLayout" Target="../slideLayouts/slideLayout49.xml"/><Relationship Id="rId28" Type="http://schemas.openxmlformats.org/officeDocument/2006/relationships/slideLayout" Target="../slideLayouts/slideLayout50.xml"/><Relationship Id="rId29" Type="http://schemas.openxmlformats.org/officeDocument/2006/relationships/slideLayout" Target="../slideLayouts/slideLayout51.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30" Type="http://schemas.openxmlformats.org/officeDocument/2006/relationships/slideLayout" Target="../slideLayouts/slideLayout52.xml"/><Relationship Id="rId31" Type="http://schemas.openxmlformats.org/officeDocument/2006/relationships/slideLayout" Target="../slideLayouts/slideLayout53.xml"/><Relationship Id="rId32" Type="http://schemas.openxmlformats.org/officeDocument/2006/relationships/slideLayout" Target="../slideLayouts/slideLayout54.xml"/><Relationship Id="rId9" Type="http://schemas.openxmlformats.org/officeDocument/2006/relationships/slideLayout" Target="../slideLayouts/slideLayout31.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33" Type="http://schemas.openxmlformats.org/officeDocument/2006/relationships/slideLayout" Target="../slideLayouts/slideLayout55.xml"/><Relationship Id="rId34" Type="http://schemas.openxmlformats.org/officeDocument/2006/relationships/theme" Target="../theme/theme3.xml"/><Relationship Id="rId35" Type="http://schemas.openxmlformats.org/officeDocument/2006/relationships/image" Target="../media/image1.jpg"/><Relationship Id="rId36" Type="http://schemas.openxmlformats.org/officeDocument/2006/relationships/image" Target="../media/image2.png"/><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Relationship Id="rId15" Type="http://schemas.openxmlformats.org/officeDocument/2006/relationships/slideLayout" Target="../slideLayouts/slideLayout37.xml"/><Relationship Id="rId16" Type="http://schemas.openxmlformats.org/officeDocument/2006/relationships/slideLayout" Target="../slideLayouts/slideLayout38.xml"/><Relationship Id="rId17" Type="http://schemas.openxmlformats.org/officeDocument/2006/relationships/slideLayout" Target="../slideLayouts/slideLayout39.xml"/><Relationship Id="rId18" Type="http://schemas.openxmlformats.org/officeDocument/2006/relationships/slideLayout" Target="../slideLayouts/slideLayout40.xml"/><Relationship Id="rId19" Type="http://schemas.openxmlformats.org/officeDocument/2006/relationships/slideLayout" Target="../slideLayouts/slideLayout41.xml"/><Relationship Id="rId37" Type="http://schemas.openxmlformats.org/officeDocument/2006/relationships/image" Target="../media/image3.png"/><Relationship Id="rId38" Type="http://schemas.openxmlformats.org/officeDocument/2006/relationships/image" Target="../media/image4.png"/></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58.xml"/><Relationship Id="rId4" Type="http://schemas.openxmlformats.org/officeDocument/2006/relationships/slideLayout" Target="../slideLayouts/slideLayout59.xml"/><Relationship Id="rId5" Type="http://schemas.openxmlformats.org/officeDocument/2006/relationships/theme" Target="../theme/theme4.xml"/><Relationship Id="rId6" Type="http://schemas.openxmlformats.org/officeDocument/2006/relationships/image" Target="../media/image16.jpg"/><Relationship Id="rId1" Type="http://schemas.openxmlformats.org/officeDocument/2006/relationships/slideLayout" Target="../slideLayouts/slideLayout56.xml"/><Relationship Id="rId2" Type="http://schemas.openxmlformats.org/officeDocument/2006/relationships/slideLayout" Target="../slideLayouts/slideLayout57.xml"/></Relationships>
</file>

<file path=ppt/slideMasters/_rels/slideMaster5.xml.rels><?xml version="1.0" encoding="UTF-8" standalone="yes"?>
<Relationships xmlns="http://schemas.openxmlformats.org/package/2006/relationships"><Relationship Id="rId11" Type="http://schemas.openxmlformats.org/officeDocument/2006/relationships/slideLayout" Target="../slideLayouts/slideLayout70.xml"/><Relationship Id="rId12" Type="http://schemas.openxmlformats.org/officeDocument/2006/relationships/slideLayout" Target="../slideLayouts/slideLayout71.xml"/><Relationship Id="rId13" Type="http://schemas.openxmlformats.org/officeDocument/2006/relationships/slideLayout" Target="../slideLayouts/slideLayout72.xml"/><Relationship Id="rId14" Type="http://schemas.openxmlformats.org/officeDocument/2006/relationships/slideLayout" Target="../slideLayouts/slideLayout73.xml"/><Relationship Id="rId15" Type="http://schemas.openxmlformats.org/officeDocument/2006/relationships/slideLayout" Target="../slideLayouts/slideLayout74.xml"/><Relationship Id="rId16" Type="http://schemas.openxmlformats.org/officeDocument/2006/relationships/slideLayout" Target="../slideLayouts/slideLayout75.xml"/><Relationship Id="rId17" Type="http://schemas.openxmlformats.org/officeDocument/2006/relationships/theme" Target="../theme/theme5.xml"/><Relationship Id="rId1" Type="http://schemas.openxmlformats.org/officeDocument/2006/relationships/slideLayout" Target="../slideLayouts/slideLayout60.xml"/><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slideLayout" Target="../slideLayouts/slideLayout66.xml"/><Relationship Id="rId8" Type="http://schemas.openxmlformats.org/officeDocument/2006/relationships/slideLayout" Target="../slideLayouts/slideLayout67.xml"/><Relationship Id="rId9" Type="http://schemas.openxmlformats.org/officeDocument/2006/relationships/slideLayout" Target="../slideLayouts/slideLayout68.xml"/><Relationship Id="rId10" Type="http://schemas.openxmlformats.org/officeDocument/2006/relationships/slideLayout" Target="../slideLayouts/slideLayout69.xml"/></Relationships>
</file>

<file path=ppt/slideMasters/_rels/slideMaster6.xml.rels><?xml version="1.0" encoding="UTF-8" standalone="yes"?>
<Relationships xmlns="http://schemas.openxmlformats.org/package/2006/relationships"><Relationship Id="rId11" Type="http://schemas.openxmlformats.org/officeDocument/2006/relationships/slideLayout" Target="../slideLayouts/slideLayout86.xml"/><Relationship Id="rId12" Type="http://schemas.openxmlformats.org/officeDocument/2006/relationships/slideLayout" Target="../slideLayouts/slideLayout87.xml"/><Relationship Id="rId13" Type="http://schemas.openxmlformats.org/officeDocument/2006/relationships/slideLayout" Target="../slideLayouts/slideLayout88.xml"/><Relationship Id="rId14" Type="http://schemas.openxmlformats.org/officeDocument/2006/relationships/slideLayout" Target="../slideLayouts/slideLayout89.xml"/><Relationship Id="rId15" Type="http://schemas.openxmlformats.org/officeDocument/2006/relationships/theme" Target="../theme/theme6.xml"/><Relationship Id="rId1" Type="http://schemas.openxmlformats.org/officeDocument/2006/relationships/slideLayout" Target="../slideLayouts/slideLayout76.xml"/><Relationship Id="rId2" Type="http://schemas.openxmlformats.org/officeDocument/2006/relationships/slideLayout" Target="../slideLayouts/slideLayout77.xml"/><Relationship Id="rId3" Type="http://schemas.openxmlformats.org/officeDocument/2006/relationships/slideLayout" Target="../slideLayouts/slideLayout78.xml"/><Relationship Id="rId4" Type="http://schemas.openxmlformats.org/officeDocument/2006/relationships/slideLayout" Target="../slideLayouts/slideLayout79.xml"/><Relationship Id="rId5" Type="http://schemas.openxmlformats.org/officeDocument/2006/relationships/slideLayout" Target="../slideLayouts/slideLayout80.xml"/><Relationship Id="rId6" Type="http://schemas.openxmlformats.org/officeDocument/2006/relationships/slideLayout" Target="../slideLayouts/slideLayout81.xml"/><Relationship Id="rId7" Type="http://schemas.openxmlformats.org/officeDocument/2006/relationships/slideLayout" Target="../slideLayouts/slideLayout82.xml"/><Relationship Id="rId8" Type="http://schemas.openxmlformats.org/officeDocument/2006/relationships/slideLayout" Target="../slideLayouts/slideLayout83.xml"/><Relationship Id="rId9" Type="http://schemas.openxmlformats.org/officeDocument/2006/relationships/slideLayout" Target="../slideLayouts/slideLayout84.xml"/><Relationship Id="rId10" Type="http://schemas.openxmlformats.org/officeDocument/2006/relationships/slideLayout" Target="../slideLayouts/slideLayout85.xml"/></Relationships>
</file>

<file path=ppt/slideMasters/_rels/slideMaster7.xml.rels><?xml version="1.0" encoding="UTF-8" standalone="yes"?>
<Relationships xmlns="http://schemas.openxmlformats.org/package/2006/relationships"><Relationship Id="rId11" Type="http://schemas.openxmlformats.org/officeDocument/2006/relationships/slideLayout" Target="../slideLayouts/slideLayout100.xml"/><Relationship Id="rId12" Type="http://schemas.openxmlformats.org/officeDocument/2006/relationships/slideLayout" Target="../slideLayouts/slideLayout101.xml"/><Relationship Id="rId13" Type="http://schemas.openxmlformats.org/officeDocument/2006/relationships/slideLayout" Target="../slideLayouts/slideLayout102.xml"/><Relationship Id="rId14" Type="http://schemas.openxmlformats.org/officeDocument/2006/relationships/slideLayout" Target="../slideLayouts/slideLayout103.xml"/><Relationship Id="rId15" Type="http://schemas.openxmlformats.org/officeDocument/2006/relationships/slideLayout" Target="../slideLayouts/slideLayout104.xml"/><Relationship Id="rId16" Type="http://schemas.openxmlformats.org/officeDocument/2006/relationships/slideLayout" Target="../slideLayouts/slideLayout105.xml"/><Relationship Id="rId17" Type="http://schemas.openxmlformats.org/officeDocument/2006/relationships/slideLayout" Target="../slideLayouts/slideLayout106.xml"/><Relationship Id="rId18" Type="http://schemas.openxmlformats.org/officeDocument/2006/relationships/theme" Target="../theme/theme7.xml"/><Relationship Id="rId1" Type="http://schemas.openxmlformats.org/officeDocument/2006/relationships/slideLayout" Target="../slideLayouts/slideLayout90.xml"/><Relationship Id="rId2" Type="http://schemas.openxmlformats.org/officeDocument/2006/relationships/slideLayout" Target="../slideLayouts/slideLayout91.xml"/><Relationship Id="rId3" Type="http://schemas.openxmlformats.org/officeDocument/2006/relationships/slideLayout" Target="../slideLayouts/slideLayout92.xml"/><Relationship Id="rId4" Type="http://schemas.openxmlformats.org/officeDocument/2006/relationships/slideLayout" Target="../slideLayouts/slideLayout93.xml"/><Relationship Id="rId5" Type="http://schemas.openxmlformats.org/officeDocument/2006/relationships/slideLayout" Target="../slideLayouts/slideLayout94.xml"/><Relationship Id="rId6" Type="http://schemas.openxmlformats.org/officeDocument/2006/relationships/slideLayout" Target="../slideLayouts/slideLayout95.xml"/><Relationship Id="rId7" Type="http://schemas.openxmlformats.org/officeDocument/2006/relationships/slideLayout" Target="../slideLayouts/slideLayout96.xml"/><Relationship Id="rId8" Type="http://schemas.openxmlformats.org/officeDocument/2006/relationships/slideLayout" Target="../slideLayouts/slideLayout97.xml"/><Relationship Id="rId9" Type="http://schemas.openxmlformats.org/officeDocument/2006/relationships/slideLayout" Target="../slideLayouts/slideLayout98.xml"/><Relationship Id="rId10" Type="http://schemas.openxmlformats.org/officeDocument/2006/relationships/slideLayout" Target="../slideLayouts/slideLayout99.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109.xml"/><Relationship Id="rId4" Type="http://schemas.openxmlformats.org/officeDocument/2006/relationships/slideLayout" Target="../slideLayouts/slideLayout110.xml"/><Relationship Id="rId5" Type="http://schemas.openxmlformats.org/officeDocument/2006/relationships/slideLayout" Target="../slideLayouts/slideLayout111.xml"/><Relationship Id="rId6" Type="http://schemas.openxmlformats.org/officeDocument/2006/relationships/slideLayout" Target="../slideLayouts/slideLayout112.xml"/><Relationship Id="rId7" Type="http://schemas.openxmlformats.org/officeDocument/2006/relationships/theme" Target="../theme/theme8.xml"/><Relationship Id="rId8" Type="http://schemas.openxmlformats.org/officeDocument/2006/relationships/image" Target="../media/image19.jpg"/><Relationship Id="rId1" Type="http://schemas.openxmlformats.org/officeDocument/2006/relationships/slideLayout" Target="../slideLayouts/slideLayout107.xml"/><Relationship Id="rId2" Type="http://schemas.openxmlformats.org/officeDocument/2006/relationships/slideLayout" Target="../slideLayouts/slideLayout108.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115.xml"/><Relationship Id="rId4" Type="http://schemas.openxmlformats.org/officeDocument/2006/relationships/slideLayout" Target="../slideLayouts/slideLayout116.xml"/><Relationship Id="rId5" Type="http://schemas.openxmlformats.org/officeDocument/2006/relationships/theme" Target="../theme/theme9.xml"/><Relationship Id="rId6" Type="http://schemas.openxmlformats.org/officeDocument/2006/relationships/image" Target="../media/image23.jpg"/><Relationship Id="rId1" Type="http://schemas.openxmlformats.org/officeDocument/2006/relationships/slideLayout" Target="../slideLayouts/slideLayout113.xml"/><Relationship Id="rId2" Type="http://schemas.openxmlformats.org/officeDocument/2006/relationships/slideLayout" Target="../slideLayouts/slideLayout1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AU"/>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F0E8C6-7996-4E80-AB47-3CCC9E5B2F7A}" type="datetimeFigureOut">
              <a:rPr lang="en-AU" smtClean="0"/>
              <a:t>18/8/17</a:t>
            </a:fld>
            <a:endParaRPr lang="en-A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F9EF3F-889A-4880-BEDA-E47AE70D31CB}" type="slidenum">
              <a:rPr lang="en-AU" smtClean="0"/>
              <a:t>‹#›</a:t>
            </a:fld>
            <a:endParaRPr lang="en-AU"/>
          </a:p>
        </p:txBody>
      </p:sp>
    </p:spTree>
    <p:extLst>
      <p:ext uri="{BB962C8B-B14F-4D97-AF65-F5344CB8AC3E}">
        <p14:creationId xmlns:p14="http://schemas.microsoft.com/office/powerpoint/2010/main" val="12782011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smtClean="0"/>
              <a:t>Click to edit Master title style</a:t>
            </a:r>
            <a:endParaRPr lang="en-AU"/>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804672-DA9A-418D-A747-3161F71F1D6C}" type="datetimeFigureOut">
              <a:rPr lang="en-AU" smtClean="0"/>
              <a:t>18/8/17</a:t>
            </a:fld>
            <a:endParaRPr lang="en-AU"/>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6F3C83-2B0B-4360-9451-E91E1BE29D44}" type="slidenum">
              <a:rPr lang="en-AU" smtClean="0"/>
              <a:t>‹#›</a:t>
            </a:fld>
            <a:endParaRPr lang="en-AU"/>
          </a:p>
        </p:txBody>
      </p:sp>
    </p:spTree>
    <p:extLst>
      <p:ext uri="{BB962C8B-B14F-4D97-AF65-F5344CB8AC3E}">
        <p14:creationId xmlns:p14="http://schemas.microsoft.com/office/powerpoint/2010/main" val="80903016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rotWithShape="1">
          <a:blip r:embed="rId35"/>
          <a:stretch>
            <a:fillRect/>
          </a:stretch>
        </a:blipFill>
        <a:effectLst/>
      </p:bgPr>
    </p:bg>
    <p:spTree>
      <p:nvGrpSpPr>
        <p:cNvPr id="1" name=""/>
        <p:cNvGrpSpPr/>
        <p:nvPr/>
      </p:nvGrpSpPr>
      <p:grpSpPr>
        <a:xfrm>
          <a:off x="0" y="0"/>
          <a:ext cx="0" cy="0"/>
          <a:chOff x="0" y="0"/>
          <a:chExt cx="0" cy="0"/>
        </a:xfrm>
      </p:grpSpPr>
      <p:sp>
        <p:nvSpPr>
          <p:cNvPr id="10" name="Rectangle 9"/>
          <p:cNvSpPr/>
          <p:nvPr userDrawn="1"/>
        </p:nvSpPr>
        <p:spPr>
          <a:xfrm flipV="1">
            <a:off x="0" y="6797042"/>
            <a:ext cx="12192000" cy="6095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descr="logo-geo.png"/>
          <p:cNvPicPr>
            <a:picLocks noChangeAspect="1"/>
          </p:cNvPicPr>
          <p:nvPr userDrawn="1"/>
        </p:nvPicPr>
        <p:blipFill>
          <a:blip r:embed="rId36" cstate="print">
            <a:extLst>
              <a:ext uri="{28A0092B-C50C-407E-A947-70E740481C1C}">
                <a14:useLocalDpi xmlns:a14="http://schemas.microsoft.com/office/drawing/2010/main" val="0"/>
              </a:ext>
            </a:extLst>
          </a:blip>
          <a:stretch>
            <a:fillRect/>
          </a:stretch>
        </p:blipFill>
        <p:spPr>
          <a:xfrm>
            <a:off x="10939757" y="6195671"/>
            <a:ext cx="886201" cy="382284"/>
          </a:xfrm>
          <a:prstGeom prst="rect">
            <a:avLst/>
          </a:prstGeom>
        </p:spPr>
      </p:pic>
      <p:pic>
        <p:nvPicPr>
          <p:cNvPr id="8" name="Picture 7"/>
          <p:cNvPicPr>
            <a:picLocks noChangeAspect="1"/>
          </p:cNvPicPr>
          <p:nvPr userDrawn="1"/>
        </p:nvPicPr>
        <p:blipFill>
          <a:blip r:embed="rId37" cstate="print">
            <a:extLst>
              <a:ext uri="{28A0092B-C50C-407E-A947-70E740481C1C}">
                <a14:useLocalDpi xmlns:a14="http://schemas.microsoft.com/office/drawing/2010/main" val="0"/>
              </a:ext>
            </a:extLst>
          </a:blip>
          <a:stretch>
            <a:fillRect/>
          </a:stretch>
        </p:blipFill>
        <p:spPr>
          <a:xfrm>
            <a:off x="9795602" y="6246063"/>
            <a:ext cx="886201" cy="281499"/>
          </a:xfrm>
          <a:prstGeom prst="rect">
            <a:avLst/>
          </a:prstGeom>
        </p:spPr>
      </p:pic>
      <p:sp>
        <p:nvSpPr>
          <p:cNvPr id="9" name="Slide Number Placeholder 8"/>
          <p:cNvSpPr>
            <a:spLocks noGrp="1"/>
          </p:cNvSpPr>
          <p:nvPr>
            <p:ph type="sldNum" sz="quarter" idx="4"/>
          </p:nvPr>
        </p:nvSpPr>
        <p:spPr>
          <a:xfrm>
            <a:off x="287867" y="6226176"/>
            <a:ext cx="1244600" cy="365125"/>
          </a:xfrm>
          <a:prstGeom prst="rect">
            <a:avLst/>
          </a:prstGeom>
        </p:spPr>
        <p:txBody>
          <a:bodyPr/>
          <a:lstStyle>
            <a:lvl1pPr>
              <a:defRPr sz="1333">
                <a:solidFill>
                  <a:schemeClr val="bg1">
                    <a:lumMod val="85000"/>
                  </a:schemeClr>
                </a:solidFill>
              </a:defRPr>
            </a:lvl1pPr>
          </a:lstStyle>
          <a:p>
            <a:fld id="{2066355A-084C-D24E-9AD2-7E4FC41EA627}" type="slidenum">
              <a:rPr lang="en-US" smtClean="0"/>
              <a:pPr/>
              <a:t>‹#›</a:t>
            </a:fld>
            <a:endParaRPr lang="en-US" dirty="0"/>
          </a:p>
        </p:txBody>
      </p:sp>
      <p:pic>
        <p:nvPicPr>
          <p:cNvPr id="11" name="Picture 10"/>
          <p:cNvPicPr>
            <a:picLocks noChangeAspect="1"/>
          </p:cNvPicPr>
          <p:nvPr userDrawn="1"/>
        </p:nvPicPr>
        <p:blipFill>
          <a:blip r:embed="rId38" cstate="email">
            <a:extLst>
              <a:ext uri="{28A0092B-C50C-407E-A947-70E740481C1C}">
                <a14:useLocalDpi xmlns:a14="http://schemas.microsoft.com/office/drawing/2010/main"/>
              </a:ext>
            </a:extLst>
          </a:blip>
          <a:stretch>
            <a:fillRect/>
          </a:stretch>
        </p:blipFill>
        <p:spPr>
          <a:xfrm rot="5400000">
            <a:off x="9208748" y="2991036"/>
            <a:ext cx="6858623" cy="876557"/>
          </a:xfrm>
          <a:prstGeom prst="rect">
            <a:avLst/>
          </a:prstGeom>
        </p:spPr>
      </p:pic>
    </p:spTree>
    <p:extLst>
      <p:ext uri="{BB962C8B-B14F-4D97-AF65-F5344CB8AC3E}">
        <p14:creationId xmlns:p14="http://schemas.microsoft.com/office/powerpoint/2010/main" val="213150788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 id="2147483698" r:id="rId26"/>
    <p:sldLayoutId id="2147483699" r:id="rId27"/>
    <p:sldLayoutId id="2147483700" r:id="rId28"/>
    <p:sldLayoutId id="2147483701" r:id="rId29"/>
    <p:sldLayoutId id="2147483702" r:id="rId30"/>
    <p:sldLayoutId id="2147483703" r:id="rId31"/>
    <p:sldLayoutId id="2147483704" r:id="rId32"/>
    <p:sldLayoutId id="2147483705" r:id="rId33"/>
  </p:sldLayoutIdLst>
  <p:timing>
    <p:tnLst>
      <p:par>
        <p:cTn id="1" dur="indefinite" restart="never" nodeType="tmRoot"/>
      </p:par>
    </p:tnLst>
  </p:timing>
  <p:txStyles>
    <p:titleStyle>
      <a:lvl1pPr algn="l" defTabSz="609585" rtl="0" eaLnBrk="1" latinLnBrk="0" hangingPunct="1">
        <a:spcBef>
          <a:spcPct val="0"/>
        </a:spcBef>
        <a:buNone/>
        <a:defRPr sz="3200" kern="1200">
          <a:solidFill>
            <a:srgbClr val="318FC5"/>
          </a:solidFill>
          <a:latin typeface="+mj-lt"/>
          <a:ea typeface="+mj-ea"/>
          <a:cs typeface="+mj-cs"/>
        </a:defRPr>
      </a:lvl1pPr>
    </p:titleStyle>
    <p:bodyStyle>
      <a:lvl1pPr marL="0" indent="0" algn="l" defTabSz="609585" rtl="0" eaLnBrk="1" latinLnBrk="0" hangingPunct="1">
        <a:spcBef>
          <a:spcPct val="20000"/>
        </a:spcBef>
        <a:buFont typeface="Arial"/>
        <a:buNone/>
        <a:defRPr sz="18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1867"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1867"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18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18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auto">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6" name="Slide Number Placeholder 6"/>
          <p:cNvSpPr>
            <a:spLocks noGrp="1"/>
          </p:cNvSpPr>
          <p:nvPr>
            <p:ph type="sldNum" sz="quarter" idx="4"/>
          </p:nvPr>
        </p:nvSpPr>
        <p:spPr>
          <a:xfrm>
            <a:off x="9936427" y="6395180"/>
            <a:ext cx="1920213" cy="257369"/>
          </a:xfrm>
          <a:prstGeom prst="rect">
            <a:avLst/>
          </a:prstGeom>
        </p:spPr>
        <p:txBody>
          <a:bodyPr lIns="72000" tIns="36000" rIns="72000" bIns="36000" anchor="ctr"/>
          <a:lstStyle>
            <a:lvl1pPr algn="r">
              <a:defRPr sz="1200">
                <a:latin typeface="Corbel" panose="020B0503020204020204" pitchFamily="34" charset="0"/>
              </a:defRPr>
            </a:lvl1pPr>
          </a:lstStyle>
          <a:p>
            <a:fld id="{3AD48993-4DFC-4CE3-927A-D6AE91C53736}" type="slidenum">
              <a:rPr lang="en-AU" smtClean="0"/>
              <a:pPr/>
              <a:t>‹#›</a:t>
            </a:fld>
            <a:endParaRPr lang="en-AU" dirty="0"/>
          </a:p>
        </p:txBody>
      </p:sp>
      <p:sp>
        <p:nvSpPr>
          <p:cNvPr id="7" name="Footer Placeholder 5"/>
          <p:cNvSpPr>
            <a:spLocks noGrp="1"/>
          </p:cNvSpPr>
          <p:nvPr>
            <p:ph type="ftr" sz="quarter" idx="3"/>
          </p:nvPr>
        </p:nvSpPr>
        <p:spPr>
          <a:xfrm>
            <a:off x="335360" y="6395180"/>
            <a:ext cx="2880320" cy="257369"/>
          </a:xfrm>
          <a:prstGeom prst="rect">
            <a:avLst/>
          </a:prstGeom>
        </p:spPr>
        <p:txBody>
          <a:bodyPr lIns="72000" tIns="36000" rIns="72000" bIns="36000" anchor="ctr"/>
          <a:lstStyle>
            <a:lvl1pPr>
              <a:defRPr sz="1200">
                <a:latin typeface="Corbel" panose="020B0503020204020204" pitchFamily="34" charset="0"/>
              </a:defRPr>
            </a:lvl1pPr>
          </a:lstStyle>
          <a:p>
            <a:endParaRPr lang="en-AU" dirty="0"/>
          </a:p>
        </p:txBody>
      </p:sp>
      <p:sp>
        <p:nvSpPr>
          <p:cNvPr id="8" name="Title Placeholder 7"/>
          <p:cNvSpPr>
            <a:spLocks noGrp="1"/>
          </p:cNvSpPr>
          <p:nvPr>
            <p:ph type="title"/>
          </p:nvPr>
        </p:nvSpPr>
        <p:spPr>
          <a:xfrm>
            <a:off x="1583499" y="260650"/>
            <a:ext cx="8352928" cy="648071"/>
          </a:xfrm>
          <a:prstGeom prst="rect">
            <a:avLst/>
          </a:prstGeom>
        </p:spPr>
        <p:txBody>
          <a:bodyPr vert="horz" lIns="91440" tIns="45720" rIns="91440" bIns="45720" rtlCol="0" anchor="ctr">
            <a:normAutofit/>
          </a:bodyPr>
          <a:lstStyle/>
          <a:p>
            <a:pPr lvl="0"/>
            <a:r>
              <a:rPr lang="en-US"/>
              <a:t>Click to edit Master title style</a:t>
            </a:r>
            <a:endParaRPr lang="en-AU"/>
          </a:p>
        </p:txBody>
      </p:sp>
      <p:sp>
        <p:nvSpPr>
          <p:cNvPr id="9" name="Text Placeholder 8"/>
          <p:cNvSpPr>
            <a:spLocks noGrp="1"/>
          </p:cNvSpPr>
          <p:nvPr>
            <p:ph type="body" idx="1"/>
          </p:nvPr>
        </p:nvSpPr>
        <p:spPr>
          <a:xfrm>
            <a:off x="335360" y="1268760"/>
            <a:ext cx="11521280" cy="5040560"/>
          </a:xfrm>
          <a:prstGeom prst="rect">
            <a:avLst/>
          </a:prstGeom>
        </p:spPr>
        <p:txBody>
          <a:bodyPr vert="horz" lIns="108000" tIns="72000" rIns="108000" bIns="72000" rtlCol="0">
            <a:normAutofit/>
          </a:bodyPr>
          <a:lstStyle/>
          <a:p>
            <a:pPr lvl="0"/>
            <a:r>
              <a:rPr lang="en-US" dirty="0"/>
              <a:t>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3240967668"/>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Lst>
  <p:hf hdr="0" dt="0"/>
  <p:txStyles>
    <p:titleStyle>
      <a:lvl1pPr algn="l" rtl="0" eaLnBrk="1" fontAlgn="base" hangingPunct="1">
        <a:spcBef>
          <a:spcPct val="0"/>
        </a:spcBef>
        <a:spcAft>
          <a:spcPct val="0"/>
        </a:spcAft>
        <a:defRPr lang="en-AU" sz="2800" b="0" smtClean="0">
          <a:solidFill>
            <a:schemeClr val="tx2"/>
          </a:solidFill>
          <a:latin typeface="Corbel" panose="020B0503020204020204" pitchFamily="34" charset="0"/>
          <a:ea typeface="+mj-ea"/>
          <a:cs typeface="+mj-cs"/>
        </a:defRPr>
      </a:lvl1pPr>
      <a:lvl2pPr algn="l" rtl="0" eaLnBrk="1" fontAlgn="base" hangingPunct="1">
        <a:spcBef>
          <a:spcPct val="0"/>
        </a:spcBef>
        <a:spcAft>
          <a:spcPct val="0"/>
        </a:spcAft>
        <a:defRPr sz="4400">
          <a:solidFill>
            <a:schemeClr val="tx2"/>
          </a:solidFill>
          <a:latin typeface="Arial" charset="0"/>
        </a:defRPr>
      </a:lvl2pPr>
      <a:lvl3pPr algn="l" rtl="0" eaLnBrk="1" fontAlgn="base" hangingPunct="1">
        <a:spcBef>
          <a:spcPct val="0"/>
        </a:spcBef>
        <a:spcAft>
          <a:spcPct val="0"/>
        </a:spcAft>
        <a:defRPr sz="4400">
          <a:solidFill>
            <a:schemeClr val="tx2"/>
          </a:solidFill>
          <a:latin typeface="Arial" charset="0"/>
        </a:defRPr>
      </a:lvl3pPr>
      <a:lvl4pPr algn="l" rtl="0" eaLnBrk="1" fontAlgn="base" hangingPunct="1">
        <a:spcBef>
          <a:spcPct val="0"/>
        </a:spcBef>
        <a:spcAft>
          <a:spcPct val="0"/>
        </a:spcAft>
        <a:defRPr sz="4400">
          <a:solidFill>
            <a:schemeClr val="tx2"/>
          </a:solidFill>
          <a:latin typeface="Arial" charset="0"/>
        </a:defRPr>
      </a:lvl4pPr>
      <a:lvl5pPr algn="l" rtl="0" eaLnBrk="1" fontAlgn="base" hangingPunct="1">
        <a:spcBef>
          <a:spcPct val="0"/>
        </a:spcBef>
        <a:spcAft>
          <a:spcPct val="0"/>
        </a:spcAft>
        <a:defRPr sz="4400">
          <a:solidFill>
            <a:schemeClr val="tx2"/>
          </a:solidFill>
          <a:latin typeface="Arial" charset="0"/>
        </a:defRPr>
      </a:lvl5pPr>
      <a:lvl6pPr marL="457200" algn="l" rtl="0" eaLnBrk="1" fontAlgn="base" hangingPunct="1">
        <a:spcBef>
          <a:spcPct val="0"/>
        </a:spcBef>
        <a:spcAft>
          <a:spcPct val="0"/>
        </a:spcAft>
        <a:defRPr sz="4400">
          <a:solidFill>
            <a:schemeClr val="tx2"/>
          </a:solidFill>
          <a:latin typeface="Arial" charset="0"/>
        </a:defRPr>
      </a:lvl6pPr>
      <a:lvl7pPr marL="914400" algn="l" rtl="0" eaLnBrk="1" fontAlgn="base" hangingPunct="1">
        <a:spcBef>
          <a:spcPct val="0"/>
        </a:spcBef>
        <a:spcAft>
          <a:spcPct val="0"/>
        </a:spcAft>
        <a:defRPr sz="4400">
          <a:solidFill>
            <a:schemeClr val="tx2"/>
          </a:solidFill>
          <a:latin typeface="Arial" charset="0"/>
        </a:defRPr>
      </a:lvl7pPr>
      <a:lvl8pPr marL="1371600" algn="l" rtl="0" eaLnBrk="1" fontAlgn="base" hangingPunct="1">
        <a:spcBef>
          <a:spcPct val="0"/>
        </a:spcBef>
        <a:spcAft>
          <a:spcPct val="0"/>
        </a:spcAft>
        <a:defRPr sz="4400">
          <a:solidFill>
            <a:schemeClr val="tx2"/>
          </a:solidFill>
          <a:latin typeface="Arial" charset="0"/>
        </a:defRPr>
      </a:lvl8pPr>
      <a:lvl9pPr marL="1828800" algn="l" rtl="0" eaLnBrk="1" fontAlgn="base" hangingPunct="1">
        <a:spcBef>
          <a:spcPct val="0"/>
        </a:spcBef>
        <a:spcAft>
          <a:spcPct val="0"/>
        </a:spcAft>
        <a:defRPr sz="4400">
          <a:solidFill>
            <a:schemeClr val="tx2"/>
          </a:solidFill>
          <a:latin typeface="Arial" charset="0"/>
        </a:defRPr>
      </a:lvl9pPr>
    </p:titleStyle>
    <p:bodyStyle>
      <a:lvl1pPr marL="0" indent="0" algn="l" rtl="0" eaLnBrk="1" fontAlgn="base" hangingPunct="1">
        <a:lnSpc>
          <a:spcPct val="110000"/>
        </a:lnSpc>
        <a:spcBef>
          <a:spcPts val="1200"/>
        </a:spcBef>
        <a:spcAft>
          <a:spcPct val="0"/>
        </a:spcAft>
        <a:buNone/>
        <a:defRPr sz="2000" b="0" i="0">
          <a:solidFill>
            <a:schemeClr val="tx1"/>
          </a:solidFill>
          <a:latin typeface="Corbel" panose="020B0503020204020204" pitchFamily="34" charset="0"/>
          <a:ea typeface="+mn-ea"/>
          <a:cs typeface="+mn-cs"/>
        </a:defRPr>
      </a:lvl1pPr>
      <a:lvl2pPr marL="432000" indent="-216000" algn="l" rtl="0" eaLnBrk="1" fontAlgn="base" hangingPunct="1">
        <a:lnSpc>
          <a:spcPct val="105000"/>
        </a:lnSpc>
        <a:spcBef>
          <a:spcPts val="600"/>
        </a:spcBef>
        <a:spcAft>
          <a:spcPct val="0"/>
        </a:spcAft>
        <a:buChar char="–"/>
        <a:defRPr sz="1600" b="0" i="0">
          <a:solidFill>
            <a:schemeClr val="tx1"/>
          </a:solidFill>
          <a:latin typeface="Corbel" panose="020B0503020204020204" pitchFamily="34" charset="0"/>
        </a:defRPr>
      </a:lvl2pPr>
      <a:lvl3pPr marL="648000" indent="-216000" algn="l" rtl="0" eaLnBrk="1" fontAlgn="base" hangingPunct="1">
        <a:spcBef>
          <a:spcPts val="300"/>
        </a:spcBef>
        <a:spcAft>
          <a:spcPct val="0"/>
        </a:spcAft>
        <a:buChar char="•"/>
        <a:defRPr sz="1400" b="0" i="0">
          <a:solidFill>
            <a:schemeClr val="tx1"/>
          </a:solidFill>
          <a:latin typeface="Corbel" panose="020B0503020204020204" pitchFamily="34" charset="0"/>
        </a:defRPr>
      </a:lvl3pPr>
      <a:lvl4pPr marL="1600200" indent="-228600" algn="l" rtl="0" eaLnBrk="1" fontAlgn="base" hangingPunct="1">
        <a:spcBef>
          <a:spcPct val="20000"/>
        </a:spcBef>
        <a:spcAft>
          <a:spcPct val="0"/>
        </a:spcAft>
        <a:buChar char="–"/>
        <a:defRPr sz="1400" b="0" i="0">
          <a:solidFill>
            <a:schemeClr val="tx1"/>
          </a:solidFill>
          <a:latin typeface="Corbel" panose="020B0503020204020204" pitchFamily="34" charset="0"/>
        </a:defRPr>
      </a:lvl4pPr>
      <a:lvl5pPr marL="2057400" indent="-228600" algn="l" rtl="0" eaLnBrk="1" fontAlgn="base" hangingPunct="1">
        <a:spcBef>
          <a:spcPct val="20000"/>
        </a:spcBef>
        <a:spcAft>
          <a:spcPct val="0"/>
        </a:spcAft>
        <a:buChar char="»"/>
        <a:defRPr sz="1400" b="0" i="0">
          <a:solidFill>
            <a:schemeClr val="tx1"/>
          </a:solidFill>
          <a:latin typeface="Corbel" panose="020B0503020204020204" pitchFamily="34" charset="0"/>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51517" y="1122781"/>
            <a:ext cx="9120000" cy="384721"/>
          </a:xfrm>
          <a:prstGeom prst="rect">
            <a:avLst/>
          </a:prstGeom>
        </p:spPr>
        <p:txBody>
          <a:bodyPr vert="horz" lIns="0" tIns="0" rIns="0" bIns="0" rtlCol="0" anchor="b" anchorCtr="0">
            <a:spAutoFit/>
          </a:bodyPr>
          <a:lstStyle/>
          <a:p>
            <a:r>
              <a:rPr lang="en-US" dirty="0" smtClean="0"/>
              <a:t>Click to edit Master title style</a:t>
            </a:r>
            <a:endParaRPr lang="en-AU" dirty="0"/>
          </a:p>
        </p:txBody>
      </p:sp>
      <p:sp>
        <p:nvSpPr>
          <p:cNvPr id="3" name="Text Placeholder 2"/>
          <p:cNvSpPr>
            <a:spLocks noGrp="1"/>
          </p:cNvSpPr>
          <p:nvPr>
            <p:ph type="body" idx="1"/>
          </p:nvPr>
        </p:nvSpPr>
        <p:spPr>
          <a:xfrm>
            <a:off x="1551517" y="2327777"/>
            <a:ext cx="9120000" cy="3423319"/>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AU" dirty="0" smtClean="0"/>
              <a:t>Seventh level</a:t>
            </a:r>
            <a:endParaRPr lang="en-AU" dirty="0"/>
          </a:p>
        </p:txBody>
      </p:sp>
      <p:sp>
        <p:nvSpPr>
          <p:cNvPr id="4" name="Date Placeholder 3"/>
          <p:cNvSpPr>
            <a:spLocks noGrp="1"/>
          </p:cNvSpPr>
          <p:nvPr>
            <p:ph type="dt" sz="half" idx="2"/>
          </p:nvPr>
        </p:nvSpPr>
        <p:spPr>
          <a:xfrm>
            <a:off x="1551517" y="6125560"/>
            <a:ext cx="2844800" cy="205184"/>
          </a:xfrm>
          <a:prstGeom prst="rect">
            <a:avLst/>
          </a:prstGeom>
        </p:spPr>
        <p:txBody>
          <a:bodyPr vert="horz" lIns="0" tIns="0" rIns="0" bIns="0" rtlCol="0" anchor="ctr">
            <a:spAutoFit/>
          </a:bodyPr>
          <a:lstStyle>
            <a:lvl1pPr algn="l">
              <a:lnSpc>
                <a:spcPts val="1600"/>
              </a:lnSpc>
              <a:defRPr sz="1200">
                <a:solidFill>
                  <a:srgbClr val="7B7B7A"/>
                </a:solidFill>
              </a:defRPr>
            </a:lvl1pPr>
          </a:lstStyle>
          <a:p>
            <a:r>
              <a:rPr lang="en-AU" smtClean="0"/>
              <a:t>Date Month Year</a:t>
            </a:r>
            <a:endParaRPr lang="en-AU" dirty="0"/>
          </a:p>
        </p:txBody>
      </p:sp>
      <p:sp>
        <p:nvSpPr>
          <p:cNvPr id="5" name="Footer Placeholder 4"/>
          <p:cNvSpPr>
            <a:spLocks noGrp="1"/>
          </p:cNvSpPr>
          <p:nvPr>
            <p:ph type="ftr" sz="quarter" idx="3"/>
          </p:nvPr>
        </p:nvSpPr>
        <p:spPr>
          <a:xfrm>
            <a:off x="1551517" y="6313571"/>
            <a:ext cx="7680000" cy="192360"/>
          </a:xfrm>
          <a:prstGeom prst="rect">
            <a:avLst/>
          </a:prstGeom>
        </p:spPr>
        <p:txBody>
          <a:bodyPr vert="horz" wrap="square" lIns="0" tIns="0" rIns="0" bIns="0" rtlCol="0" anchor="ctr">
            <a:spAutoFit/>
          </a:bodyPr>
          <a:lstStyle>
            <a:lvl1pPr algn="l">
              <a:lnSpc>
                <a:spcPts val="1500"/>
              </a:lnSpc>
              <a:defRPr sz="1000" b="1">
                <a:solidFill>
                  <a:srgbClr val="7B7B7A"/>
                </a:solidFill>
                <a:latin typeface="+mj-lt"/>
              </a:defRPr>
            </a:lvl1pPr>
          </a:lstStyle>
          <a:p>
            <a:r>
              <a:rPr lang="en-AU" dirty="0" smtClean="0"/>
              <a:t>CLASSIFICATION – </a:t>
            </a:r>
            <a:r>
              <a:rPr lang="en-AU" b="0" dirty="0" smtClean="0"/>
              <a:t>Title of  presentation</a:t>
            </a:r>
            <a:endParaRPr lang="en-AU" b="0" dirty="0"/>
          </a:p>
        </p:txBody>
      </p:sp>
    </p:spTree>
    <p:extLst>
      <p:ext uri="{BB962C8B-B14F-4D97-AF65-F5344CB8AC3E}">
        <p14:creationId xmlns:p14="http://schemas.microsoft.com/office/powerpoint/2010/main" val="1244092692"/>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Lst>
  <p:timing>
    <p:tnLst>
      <p:par>
        <p:cTn id="1" dur="indefinite" restart="never" nodeType="tmRoot"/>
      </p:par>
    </p:tnLst>
  </p:timing>
  <p:hf hdr="0"/>
  <p:txStyles>
    <p:titleStyle>
      <a:lvl1pPr algn="l" defTabSz="914400" rtl="0" eaLnBrk="1" latinLnBrk="0" hangingPunct="1">
        <a:lnSpc>
          <a:spcPts val="3000"/>
        </a:lnSpc>
        <a:spcBef>
          <a:spcPct val="0"/>
        </a:spcBef>
        <a:buNone/>
        <a:defRPr sz="2800" kern="1200">
          <a:solidFill>
            <a:schemeClr val="bg2"/>
          </a:solidFill>
          <a:latin typeface="+mj-lt"/>
          <a:ea typeface="+mj-ea"/>
          <a:cs typeface="+mj-cs"/>
        </a:defRPr>
      </a:lvl1pPr>
    </p:titleStyle>
    <p:bodyStyle>
      <a:lvl1pPr marL="0" indent="0" algn="l" defTabSz="914400" rtl="0" eaLnBrk="1" latinLnBrk="0" hangingPunct="1">
        <a:lnSpc>
          <a:spcPts val="1600"/>
        </a:lnSpc>
        <a:spcBef>
          <a:spcPts val="709"/>
        </a:spcBef>
        <a:buFont typeface="Arial" pitchFamily="34" charset="0"/>
        <a:buNone/>
        <a:defRPr sz="1200" kern="1200">
          <a:solidFill>
            <a:srgbClr val="4E4E4D"/>
          </a:solidFill>
          <a:latin typeface="+mn-lt"/>
          <a:ea typeface="+mn-ea"/>
          <a:cs typeface="+mn-cs"/>
        </a:defRPr>
      </a:lvl1pPr>
      <a:lvl2pPr marL="180000" indent="-180000" algn="l" defTabSz="914400" rtl="0" eaLnBrk="1" latinLnBrk="0" hangingPunct="1">
        <a:lnSpc>
          <a:spcPts val="1600"/>
        </a:lnSpc>
        <a:spcBef>
          <a:spcPts val="425"/>
        </a:spcBef>
        <a:buClr>
          <a:schemeClr val="bg2"/>
        </a:buClr>
        <a:buFont typeface="Arial" pitchFamily="34" charset="0"/>
        <a:buChar char="&gt;"/>
        <a:defRPr sz="1200" kern="1200">
          <a:solidFill>
            <a:srgbClr val="4E4E4D"/>
          </a:solidFill>
          <a:latin typeface="+mn-lt"/>
          <a:ea typeface="+mn-ea"/>
          <a:cs typeface="+mn-cs"/>
        </a:defRPr>
      </a:lvl2pPr>
      <a:lvl3pPr marL="342000" indent="-162000" algn="l" defTabSz="914400" rtl="0" eaLnBrk="1" latinLnBrk="0" hangingPunct="1">
        <a:lnSpc>
          <a:spcPts val="1600"/>
        </a:lnSpc>
        <a:spcBef>
          <a:spcPts val="425"/>
        </a:spcBef>
        <a:buClr>
          <a:schemeClr val="bg2"/>
        </a:buClr>
        <a:buFont typeface="Arial" pitchFamily="34" charset="0"/>
        <a:buChar char="–"/>
        <a:defRPr sz="1200" kern="1200">
          <a:solidFill>
            <a:srgbClr val="4E4E4D"/>
          </a:solidFill>
          <a:latin typeface="+mn-lt"/>
          <a:ea typeface="+mn-ea"/>
          <a:cs typeface="+mn-cs"/>
        </a:defRPr>
      </a:lvl3pPr>
      <a:lvl4pPr marL="468000" indent="-126000" algn="l" defTabSz="914400" rtl="0" eaLnBrk="1" latinLnBrk="0" hangingPunct="1">
        <a:lnSpc>
          <a:spcPts val="1600"/>
        </a:lnSpc>
        <a:spcBef>
          <a:spcPts val="283"/>
        </a:spcBef>
        <a:buClr>
          <a:schemeClr val="bg2"/>
        </a:buClr>
        <a:buFont typeface="Arial" pitchFamily="34" charset="0"/>
        <a:buChar char="-"/>
        <a:defRPr sz="1200" kern="1200">
          <a:solidFill>
            <a:srgbClr val="4E4E4D"/>
          </a:solidFill>
          <a:latin typeface="+mn-lt"/>
          <a:ea typeface="+mn-ea"/>
          <a:cs typeface="+mn-cs"/>
        </a:defRPr>
      </a:lvl4pPr>
      <a:lvl5pPr marL="0" indent="0" algn="l" defTabSz="914400" rtl="0" eaLnBrk="1" latinLnBrk="0" hangingPunct="1">
        <a:lnSpc>
          <a:spcPts val="2300"/>
        </a:lnSpc>
        <a:spcBef>
          <a:spcPts val="1984"/>
        </a:spcBef>
        <a:buFontTx/>
        <a:buNone/>
        <a:defRPr sz="2100" kern="1200" baseline="0">
          <a:solidFill>
            <a:srgbClr val="656464"/>
          </a:solidFill>
          <a:latin typeface="+mj-lt"/>
          <a:ea typeface="+mn-ea"/>
          <a:cs typeface="+mn-cs"/>
        </a:defRPr>
      </a:lvl5pPr>
      <a:lvl6pPr marL="0" indent="0" algn="l" defTabSz="914400" rtl="0" eaLnBrk="1" latinLnBrk="0" hangingPunct="1">
        <a:lnSpc>
          <a:spcPts val="1900"/>
        </a:lnSpc>
        <a:spcBef>
          <a:spcPts val="1984"/>
        </a:spcBef>
        <a:buFontTx/>
        <a:buNone/>
        <a:defRPr sz="1700" kern="1200">
          <a:solidFill>
            <a:schemeClr val="bg2"/>
          </a:solidFill>
          <a:latin typeface="+mj-lt"/>
          <a:ea typeface="+mn-ea"/>
          <a:cs typeface="+mn-cs"/>
        </a:defRPr>
      </a:lvl6pPr>
      <a:lvl7pPr marL="0" indent="0" algn="l" defTabSz="914400" rtl="0" eaLnBrk="1" latinLnBrk="0" hangingPunct="1">
        <a:lnSpc>
          <a:spcPts val="1500"/>
        </a:lnSpc>
        <a:spcBef>
          <a:spcPts val="1984"/>
        </a:spcBef>
        <a:buFontTx/>
        <a:buNone/>
        <a:defRPr sz="1300" b="1" kern="1200">
          <a:solidFill>
            <a:schemeClr val="accent1">
              <a:lumMod val="75000"/>
            </a:schemeClr>
          </a:solidFill>
          <a:latin typeface="+mj-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29" tIns="45715" rIns="91429" bIns="45715" rtlCol="0" anchor="ctr">
            <a:normAutofit/>
          </a:bodyPr>
          <a:lstStyle/>
          <a:p>
            <a:r>
              <a:rPr lang="en-US" smtClean="0"/>
              <a:t>Click to edit Master title style</a:t>
            </a:r>
            <a:endParaRPr lang="en-AU"/>
          </a:p>
        </p:txBody>
      </p:sp>
      <p:sp>
        <p:nvSpPr>
          <p:cNvPr id="3" name="Text Placeholder 2"/>
          <p:cNvSpPr>
            <a:spLocks noGrp="1"/>
          </p:cNvSpPr>
          <p:nvPr>
            <p:ph type="body" idx="1"/>
          </p:nvPr>
        </p:nvSpPr>
        <p:spPr>
          <a:xfrm>
            <a:off x="609600" y="1600202"/>
            <a:ext cx="10972800" cy="4525963"/>
          </a:xfrm>
          <a:prstGeom prst="rect">
            <a:avLst/>
          </a:prstGeom>
        </p:spPr>
        <p:txBody>
          <a:bodyPr vert="horz" lIns="91429" tIns="45715" rIns="91429" bIns="45715"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2"/>
          </p:nvPr>
        </p:nvSpPr>
        <p:spPr>
          <a:xfrm>
            <a:off x="609600" y="6356352"/>
            <a:ext cx="2844800" cy="365125"/>
          </a:xfrm>
          <a:prstGeom prst="rect">
            <a:avLst/>
          </a:prstGeom>
        </p:spPr>
        <p:txBody>
          <a:bodyPr vert="horz" lIns="91429" tIns="45715" rIns="91429" bIns="45715" rtlCol="0" anchor="ctr"/>
          <a:lstStyle>
            <a:lvl1pPr algn="l">
              <a:defRPr sz="1200">
                <a:solidFill>
                  <a:schemeClr val="tx1">
                    <a:tint val="75000"/>
                  </a:schemeClr>
                </a:solidFill>
              </a:defRPr>
            </a:lvl1pPr>
          </a:lstStyle>
          <a:p>
            <a:pPr defTabSz="914290"/>
            <a:fld id="{87B8E21E-8955-4F33-B682-332FCDF40BB3}" type="datetime1">
              <a:rPr lang="en-AU" smtClean="0">
                <a:solidFill>
                  <a:prstClr val="black">
                    <a:tint val="75000"/>
                  </a:prstClr>
                </a:solidFill>
              </a:rPr>
              <a:pPr defTabSz="914290"/>
              <a:t>18/8/17</a:t>
            </a:fld>
            <a:endParaRPr lang="en-AU">
              <a:solidFill>
                <a:prstClr val="black">
                  <a:tint val="75000"/>
                </a:prstClr>
              </a:solidFill>
            </a:endParaRPr>
          </a:p>
        </p:txBody>
      </p:sp>
      <p:sp>
        <p:nvSpPr>
          <p:cNvPr id="5" name="Footer Placeholder 4"/>
          <p:cNvSpPr>
            <a:spLocks noGrp="1"/>
          </p:cNvSpPr>
          <p:nvPr>
            <p:ph type="ftr" sz="quarter" idx="3"/>
          </p:nvPr>
        </p:nvSpPr>
        <p:spPr>
          <a:xfrm>
            <a:off x="4165600" y="6356352"/>
            <a:ext cx="3860800" cy="365125"/>
          </a:xfrm>
          <a:prstGeom prst="rect">
            <a:avLst/>
          </a:prstGeom>
        </p:spPr>
        <p:txBody>
          <a:bodyPr vert="horz" lIns="91429" tIns="45715" rIns="91429" bIns="45715" rtlCol="0" anchor="ctr"/>
          <a:lstStyle>
            <a:lvl1pPr algn="ctr">
              <a:defRPr sz="1200">
                <a:solidFill>
                  <a:schemeClr val="tx1">
                    <a:tint val="75000"/>
                  </a:schemeClr>
                </a:solidFill>
              </a:defRPr>
            </a:lvl1pPr>
          </a:lstStyle>
          <a:p>
            <a:pPr defTabSz="914290"/>
            <a:r>
              <a:rPr lang="en-AU" smtClean="0">
                <a:solidFill>
                  <a:prstClr val="black">
                    <a:tint val="75000"/>
                  </a:prstClr>
                </a:solidFill>
              </a:rPr>
              <a:t>DRAFT </a:t>
            </a:r>
            <a:endParaRPr lang="en-AU">
              <a:solidFill>
                <a:prstClr val="black">
                  <a:tint val="75000"/>
                </a:prstClr>
              </a:solidFill>
            </a:endParaRPr>
          </a:p>
        </p:txBody>
      </p:sp>
      <p:sp>
        <p:nvSpPr>
          <p:cNvPr id="6" name="Slide Number Placeholder 5"/>
          <p:cNvSpPr>
            <a:spLocks noGrp="1"/>
          </p:cNvSpPr>
          <p:nvPr>
            <p:ph type="sldNum" sz="quarter" idx="4"/>
          </p:nvPr>
        </p:nvSpPr>
        <p:spPr>
          <a:xfrm>
            <a:off x="8737600" y="6356352"/>
            <a:ext cx="2844800" cy="365125"/>
          </a:xfrm>
          <a:prstGeom prst="rect">
            <a:avLst/>
          </a:prstGeom>
        </p:spPr>
        <p:txBody>
          <a:bodyPr vert="horz" lIns="91429" tIns="45715" rIns="91429" bIns="45715" rtlCol="0" anchor="ctr"/>
          <a:lstStyle>
            <a:lvl1pPr algn="r">
              <a:defRPr sz="1200">
                <a:solidFill>
                  <a:schemeClr val="tx1">
                    <a:tint val="75000"/>
                  </a:schemeClr>
                </a:solidFill>
              </a:defRPr>
            </a:lvl1pPr>
          </a:lstStyle>
          <a:p>
            <a:pPr defTabSz="914290"/>
            <a:fld id="{08235FF2-180D-4B2F-AC88-248BFDB362FC}" type="slidenum">
              <a:rPr lang="en-AU" smtClean="0">
                <a:solidFill>
                  <a:prstClr val="black">
                    <a:tint val="75000"/>
                  </a:prstClr>
                </a:solidFill>
              </a:rPr>
              <a:pPr defTabSz="914290"/>
              <a:t>‹#›</a:t>
            </a:fld>
            <a:endParaRPr lang="en-AU">
              <a:solidFill>
                <a:prstClr val="black">
                  <a:tint val="75000"/>
                </a:prstClr>
              </a:solidFill>
            </a:endParaRPr>
          </a:p>
        </p:txBody>
      </p:sp>
    </p:spTree>
    <p:extLst>
      <p:ext uri="{BB962C8B-B14F-4D97-AF65-F5344CB8AC3E}">
        <p14:creationId xmlns:p14="http://schemas.microsoft.com/office/powerpoint/2010/main" val="944345327"/>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 id="2147483740" r:id="rId12"/>
    <p:sldLayoutId id="2147483741" r:id="rId13"/>
    <p:sldLayoutId id="2147483742" r:id="rId14"/>
  </p:sldLayoutIdLst>
  <p:hf hdr="0" ftr="0" dt="0"/>
  <p:txStyles>
    <p:titleStyle>
      <a:lvl1pPr algn="ctr" defTabSz="914290" rtl="0" eaLnBrk="1" latinLnBrk="0" hangingPunct="1">
        <a:spcBef>
          <a:spcPct val="0"/>
        </a:spcBef>
        <a:buNone/>
        <a:defRPr sz="4400" kern="1200">
          <a:solidFill>
            <a:schemeClr val="tx1"/>
          </a:solidFill>
          <a:latin typeface="+mj-lt"/>
          <a:ea typeface="+mj-ea"/>
          <a:cs typeface="+mj-cs"/>
        </a:defRPr>
      </a:lvl1pPr>
    </p:titleStyle>
    <p:bodyStyle>
      <a:lvl1pPr marL="342859" indent="-342859" algn="l" defTabSz="91429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861" indent="-285716" algn="l" defTabSz="91429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2863" indent="-228573" algn="l" defTabSz="91429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008" indent="-228573" algn="l" defTabSz="91429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153" indent="-228573" algn="l" defTabSz="91429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298" indent="-228573" algn="l" defTabSz="91429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443" indent="-228573" algn="l" defTabSz="91429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589" indent="-228573" algn="l" defTabSz="91429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734" indent="-228573" algn="l" defTabSz="91429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290" rtl="0" eaLnBrk="1" latinLnBrk="0" hangingPunct="1">
        <a:defRPr sz="1800" kern="1200">
          <a:solidFill>
            <a:schemeClr val="tx1"/>
          </a:solidFill>
          <a:latin typeface="+mn-lt"/>
          <a:ea typeface="+mn-ea"/>
          <a:cs typeface="+mn-cs"/>
        </a:defRPr>
      </a:lvl1pPr>
      <a:lvl2pPr marL="457145" algn="l" defTabSz="914290" rtl="0" eaLnBrk="1" latinLnBrk="0" hangingPunct="1">
        <a:defRPr sz="1800" kern="1200">
          <a:solidFill>
            <a:schemeClr val="tx1"/>
          </a:solidFill>
          <a:latin typeface="+mn-lt"/>
          <a:ea typeface="+mn-ea"/>
          <a:cs typeface="+mn-cs"/>
        </a:defRPr>
      </a:lvl2pPr>
      <a:lvl3pPr marL="914290" algn="l" defTabSz="914290" rtl="0" eaLnBrk="1" latinLnBrk="0" hangingPunct="1">
        <a:defRPr sz="1800" kern="1200">
          <a:solidFill>
            <a:schemeClr val="tx1"/>
          </a:solidFill>
          <a:latin typeface="+mn-lt"/>
          <a:ea typeface="+mn-ea"/>
          <a:cs typeface="+mn-cs"/>
        </a:defRPr>
      </a:lvl3pPr>
      <a:lvl4pPr marL="1371435" algn="l" defTabSz="914290" rtl="0" eaLnBrk="1" latinLnBrk="0" hangingPunct="1">
        <a:defRPr sz="1800" kern="1200">
          <a:solidFill>
            <a:schemeClr val="tx1"/>
          </a:solidFill>
          <a:latin typeface="+mn-lt"/>
          <a:ea typeface="+mn-ea"/>
          <a:cs typeface="+mn-cs"/>
        </a:defRPr>
      </a:lvl4pPr>
      <a:lvl5pPr marL="1828581" algn="l" defTabSz="914290" rtl="0" eaLnBrk="1" latinLnBrk="0" hangingPunct="1">
        <a:defRPr sz="1800" kern="1200">
          <a:solidFill>
            <a:schemeClr val="tx1"/>
          </a:solidFill>
          <a:latin typeface="+mn-lt"/>
          <a:ea typeface="+mn-ea"/>
          <a:cs typeface="+mn-cs"/>
        </a:defRPr>
      </a:lvl5pPr>
      <a:lvl6pPr marL="2285726" algn="l" defTabSz="914290" rtl="0" eaLnBrk="1" latinLnBrk="0" hangingPunct="1">
        <a:defRPr sz="1800" kern="1200">
          <a:solidFill>
            <a:schemeClr val="tx1"/>
          </a:solidFill>
          <a:latin typeface="+mn-lt"/>
          <a:ea typeface="+mn-ea"/>
          <a:cs typeface="+mn-cs"/>
        </a:defRPr>
      </a:lvl6pPr>
      <a:lvl7pPr marL="2742871" algn="l" defTabSz="914290" rtl="0" eaLnBrk="1" latinLnBrk="0" hangingPunct="1">
        <a:defRPr sz="1800" kern="1200">
          <a:solidFill>
            <a:schemeClr val="tx1"/>
          </a:solidFill>
          <a:latin typeface="+mn-lt"/>
          <a:ea typeface="+mn-ea"/>
          <a:cs typeface="+mn-cs"/>
        </a:defRPr>
      </a:lvl7pPr>
      <a:lvl8pPr marL="3200016" algn="l" defTabSz="914290" rtl="0" eaLnBrk="1" latinLnBrk="0" hangingPunct="1">
        <a:defRPr sz="1800" kern="1200">
          <a:solidFill>
            <a:schemeClr val="tx1"/>
          </a:solidFill>
          <a:latin typeface="+mn-lt"/>
          <a:ea typeface="+mn-ea"/>
          <a:cs typeface="+mn-cs"/>
        </a:defRPr>
      </a:lvl8pPr>
      <a:lvl9pPr marL="3657161" algn="l" defTabSz="91429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51517" y="1122781"/>
            <a:ext cx="9120000" cy="384721"/>
          </a:xfrm>
          <a:prstGeom prst="rect">
            <a:avLst/>
          </a:prstGeom>
        </p:spPr>
        <p:txBody>
          <a:bodyPr vert="horz" lIns="0" tIns="0" rIns="0" bIns="0" rtlCol="0" anchor="b" anchorCtr="0">
            <a:spAutoFit/>
          </a:bodyPr>
          <a:lstStyle/>
          <a:p>
            <a:r>
              <a:rPr lang="en-US" smtClean="0"/>
              <a:t>Click to edit Master title style</a:t>
            </a:r>
            <a:endParaRPr lang="en-AU" dirty="0"/>
          </a:p>
        </p:txBody>
      </p:sp>
      <p:sp>
        <p:nvSpPr>
          <p:cNvPr id="3" name="Text Placeholder 2"/>
          <p:cNvSpPr>
            <a:spLocks noGrp="1"/>
          </p:cNvSpPr>
          <p:nvPr>
            <p:ph type="body" idx="1"/>
          </p:nvPr>
        </p:nvSpPr>
        <p:spPr>
          <a:xfrm>
            <a:off x="1551517" y="2327777"/>
            <a:ext cx="9120000" cy="3423319"/>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dirty="0"/>
          </a:p>
        </p:txBody>
      </p:sp>
      <p:sp>
        <p:nvSpPr>
          <p:cNvPr id="4" name="Date Placeholder 3"/>
          <p:cNvSpPr>
            <a:spLocks noGrp="1"/>
          </p:cNvSpPr>
          <p:nvPr>
            <p:ph type="dt" sz="half" idx="2"/>
          </p:nvPr>
        </p:nvSpPr>
        <p:spPr>
          <a:xfrm>
            <a:off x="1551517" y="6125560"/>
            <a:ext cx="2844800" cy="205184"/>
          </a:xfrm>
          <a:prstGeom prst="rect">
            <a:avLst/>
          </a:prstGeom>
        </p:spPr>
        <p:txBody>
          <a:bodyPr vert="horz" lIns="0" tIns="0" rIns="0" bIns="0" rtlCol="0" anchor="ctr">
            <a:spAutoFit/>
          </a:bodyPr>
          <a:lstStyle>
            <a:lvl1pPr algn="l">
              <a:lnSpc>
                <a:spcPts val="1600"/>
              </a:lnSpc>
              <a:defRPr sz="1200">
                <a:solidFill>
                  <a:srgbClr val="7B7B7A"/>
                </a:solidFill>
              </a:defRPr>
            </a:lvl1pPr>
          </a:lstStyle>
          <a:p>
            <a:endParaRPr lang="en-AU" dirty="0"/>
          </a:p>
        </p:txBody>
      </p:sp>
      <p:sp>
        <p:nvSpPr>
          <p:cNvPr id="5" name="Footer Placeholder 4"/>
          <p:cNvSpPr>
            <a:spLocks noGrp="1"/>
          </p:cNvSpPr>
          <p:nvPr>
            <p:ph type="ftr" sz="quarter" idx="3"/>
          </p:nvPr>
        </p:nvSpPr>
        <p:spPr>
          <a:xfrm>
            <a:off x="1551517" y="6313571"/>
            <a:ext cx="7680000" cy="192360"/>
          </a:xfrm>
          <a:prstGeom prst="rect">
            <a:avLst/>
          </a:prstGeom>
        </p:spPr>
        <p:txBody>
          <a:bodyPr vert="horz" wrap="square" lIns="0" tIns="0" rIns="0" bIns="0" rtlCol="0" anchor="ctr">
            <a:spAutoFit/>
          </a:bodyPr>
          <a:lstStyle>
            <a:lvl1pPr algn="l">
              <a:lnSpc>
                <a:spcPts val="1500"/>
              </a:lnSpc>
              <a:defRPr sz="1000" b="1">
                <a:solidFill>
                  <a:srgbClr val="7B7B7A"/>
                </a:solidFill>
                <a:latin typeface="+mj-lt"/>
              </a:defRPr>
            </a:lvl1pPr>
          </a:lstStyle>
          <a:p>
            <a:r>
              <a:rPr lang="en-AU" dirty="0" smtClean="0"/>
              <a:t>CLASSIFICATION – </a:t>
            </a:r>
            <a:r>
              <a:rPr lang="en-AU" b="0" dirty="0" smtClean="0"/>
              <a:t>Title of  presentation</a:t>
            </a:r>
            <a:endParaRPr lang="en-AU" b="0" dirty="0"/>
          </a:p>
        </p:txBody>
      </p:sp>
      <p:sp>
        <p:nvSpPr>
          <p:cNvPr id="6" name="Slide Number Placeholder 5"/>
          <p:cNvSpPr>
            <a:spLocks noGrp="1"/>
          </p:cNvSpPr>
          <p:nvPr>
            <p:ph type="sldNum" sz="quarter" idx="4"/>
          </p:nvPr>
        </p:nvSpPr>
        <p:spPr>
          <a:xfrm>
            <a:off x="10970592" y="6334682"/>
            <a:ext cx="480000" cy="153888"/>
          </a:xfrm>
          <a:prstGeom prst="rect">
            <a:avLst/>
          </a:prstGeom>
        </p:spPr>
        <p:txBody>
          <a:bodyPr vert="horz" lIns="0" tIns="0" rIns="0" bIns="0" rtlCol="0" anchor="ctr">
            <a:spAutoFit/>
          </a:bodyPr>
          <a:lstStyle>
            <a:lvl1pPr algn="r">
              <a:defRPr sz="1000">
                <a:solidFill>
                  <a:srgbClr val="7B7B7A"/>
                </a:solidFill>
              </a:defRPr>
            </a:lvl1pPr>
          </a:lstStyle>
          <a:p>
            <a:fld id="{1E312DB4-4461-496E-BE8A-4915DF83011C}" type="slidenum">
              <a:rPr lang="en-AU" smtClean="0"/>
              <a:pPr/>
              <a:t>‹#›</a:t>
            </a:fld>
            <a:r>
              <a:rPr lang="en-AU" dirty="0" smtClean="0"/>
              <a:t>3</a:t>
            </a:r>
            <a:endParaRPr lang="en-AU" dirty="0"/>
          </a:p>
        </p:txBody>
      </p:sp>
    </p:spTree>
    <p:extLst>
      <p:ext uri="{BB962C8B-B14F-4D97-AF65-F5344CB8AC3E}">
        <p14:creationId xmlns:p14="http://schemas.microsoft.com/office/powerpoint/2010/main" val="3765109609"/>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 id="2147483755" r:id="rId12"/>
    <p:sldLayoutId id="2147483756" r:id="rId13"/>
    <p:sldLayoutId id="2147483757" r:id="rId14"/>
    <p:sldLayoutId id="2147483758" r:id="rId15"/>
    <p:sldLayoutId id="2147483759" r:id="rId16"/>
    <p:sldLayoutId id="2147483760" r:id="rId17"/>
  </p:sldLayoutIdLst>
  <p:hf hdr="0" ftr="0" dt="0"/>
  <p:txStyles>
    <p:titleStyle>
      <a:lvl1pPr algn="l" defTabSz="914400" rtl="0" eaLnBrk="1" latinLnBrk="0" hangingPunct="1">
        <a:lnSpc>
          <a:spcPts val="3000"/>
        </a:lnSpc>
        <a:spcBef>
          <a:spcPct val="0"/>
        </a:spcBef>
        <a:buNone/>
        <a:defRPr sz="2800" kern="1200">
          <a:solidFill>
            <a:schemeClr val="bg2"/>
          </a:solidFill>
          <a:latin typeface="+mj-lt"/>
          <a:ea typeface="+mj-ea"/>
          <a:cs typeface="+mj-cs"/>
        </a:defRPr>
      </a:lvl1pPr>
    </p:titleStyle>
    <p:bodyStyle>
      <a:lvl1pPr marL="0" indent="0" algn="l" defTabSz="914400" rtl="0" eaLnBrk="1" latinLnBrk="0" hangingPunct="1">
        <a:lnSpc>
          <a:spcPts val="1600"/>
        </a:lnSpc>
        <a:spcBef>
          <a:spcPts val="709"/>
        </a:spcBef>
        <a:buFont typeface="Arial" pitchFamily="34" charset="0"/>
        <a:buNone/>
        <a:defRPr sz="1200" kern="1200">
          <a:solidFill>
            <a:srgbClr val="4E4E4D"/>
          </a:solidFill>
          <a:latin typeface="+mn-lt"/>
          <a:ea typeface="+mn-ea"/>
          <a:cs typeface="+mn-cs"/>
        </a:defRPr>
      </a:lvl1pPr>
      <a:lvl2pPr marL="180000" indent="-180000" algn="l" defTabSz="914400" rtl="0" eaLnBrk="1" latinLnBrk="0" hangingPunct="1">
        <a:lnSpc>
          <a:spcPts val="1600"/>
        </a:lnSpc>
        <a:spcBef>
          <a:spcPts val="425"/>
        </a:spcBef>
        <a:buClr>
          <a:schemeClr val="bg2"/>
        </a:buClr>
        <a:buFont typeface="Arial" pitchFamily="34" charset="0"/>
        <a:buChar char="&gt;"/>
        <a:defRPr sz="1200" kern="1200">
          <a:solidFill>
            <a:srgbClr val="4E4E4D"/>
          </a:solidFill>
          <a:latin typeface="+mn-lt"/>
          <a:ea typeface="+mn-ea"/>
          <a:cs typeface="+mn-cs"/>
        </a:defRPr>
      </a:lvl2pPr>
      <a:lvl3pPr marL="342000" indent="-162000" algn="l" defTabSz="914400" rtl="0" eaLnBrk="1" latinLnBrk="0" hangingPunct="1">
        <a:lnSpc>
          <a:spcPts val="1600"/>
        </a:lnSpc>
        <a:spcBef>
          <a:spcPts val="425"/>
        </a:spcBef>
        <a:buClr>
          <a:schemeClr val="bg2"/>
        </a:buClr>
        <a:buFont typeface="Arial" pitchFamily="34" charset="0"/>
        <a:buChar char="–"/>
        <a:defRPr sz="1200" kern="1200">
          <a:solidFill>
            <a:srgbClr val="4E4E4D"/>
          </a:solidFill>
          <a:latin typeface="+mn-lt"/>
          <a:ea typeface="+mn-ea"/>
          <a:cs typeface="+mn-cs"/>
        </a:defRPr>
      </a:lvl3pPr>
      <a:lvl4pPr marL="468000" indent="-126000" algn="l" defTabSz="914400" rtl="0" eaLnBrk="1" latinLnBrk="0" hangingPunct="1">
        <a:lnSpc>
          <a:spcPts val="1600"/>
        </a:lnSpc>
        <a:spcBef>
          <a:spcPts val="283"/>
        </a:spcBef>
        <a:buClr>
          <a:schemeClr val="bg2"/>
        </a:buClr>
        <a:buFont typeface="Arial" pitchFamily="34" charset="0"/>
        <a:buChar char="-"/>
        <a:defRPr sz="1200" kern="1200">
          <a:solidFill>
            <a:srgbClr val="4E4E4D"/>
          </a:solidFill>
          <a:latin typeface="+mn-lt"/>
          <a:ea typeface="+mn-ea"/>
          <a:cs typeface="+mn-cs"/>
        </a:defRPr>
      </a:lvl4pPr>
      <a:lvl5pPr marL="0" indent="0" algn="l" defTabSz="914400" rtl="0" eaLnBrk="1" latinLnBrk="0" hangingPunct="1">
        <a:lnSpc>
          <a:spcPts val="2300"/>
        </a:lnSpc>
        <a:spcBef>
          <a:spcPts val="1984"/>
        </a:spcBef>
        <a:buFontTx/>
        <a:buNone/>
        <a:defRPr sz="2100" kern="1200" baseline="0">
          <a:solidFill>
            <a:srgbClr val="656464"/>
          </a:solidFill>
          <a:latin typeface="+mj-lt"/>
          <a:ea typeface="+mn-ea"/>
          <a:cs typeface="+mn-cs"/>
        </a:defRPr>
      </a:lvl5pPr>
      <a:lvl6pPr marL="0" indent="0" algn="l" defTabSz="914400" rtl="0" eaLnBrk="1" latinLnBrk="0" hangingPunct="1">
        <a:lnSpc>
          <a:spcPts val="1900"/>
        </a:lnSpc>
        <a:spcBef>
          <a:spcPts val="1984"/>
        </a:spcBef>
        <a:buFontTx/>
        <a:buNone/>
        <a:defRPr sz="1700" kern="1200">
          <a:solidFill>
            <a:schemeClr val="bg2"/>
          </a:solidFill>
          <a:latin typeface="+mj-lt"/>
          <a:ea typeface="+mn-ea"/>
          <a:cs typeface="+mn-cs"/>
        </a:defRPr>
      </a:lvl6pPr>
      <a:lvl7pPr marL="0" indent="0" algn="l" defTabSz="914400" rtl="0" eaLnBrk="1" latinLnBrk="0" hangingPunct="1">
        <a:lnSpc>
          <a:spcPts val="1500"/>
        </a:lnSpc>
        <a:spcBef>
          <a:spcPts val="1984"/>
        </a:spcBef>
        <a:buFontTx/>
        <a:buNone/>
        <a:defRPr sz="1300" b="1" kern="1200">
          <a:solidFill>
            <a:schemeClr val="accent1">
              <a:lumMod val="75000"/>
            </a:schemeClr>
          </a:solidFill>
          <a:latin typeface="+mj-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767999" y="540000"/>
            <a:ext cx="10609084" cy="936000"/>
          </a:xfrm>
          <a:prstGeom prst="rect">
            <a:avLst/>
          </a:prstGeom>
        </p:spPr>
        <p:txBody>
          <a:bodyPr vert="horz" lIns="0" tIns="0" rIns="0" bIns="0" rtlCol="0" anchor="t"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767999" y="1944000"/>
            <a:ext cx="10609084" cy="3744000"/>
          </a:xfrm>
          <a:prstGeom prst="rect">
            <a:avLst/>
          </a:prstGeom>
        </p:spPr>
        <p:txBody>
          <a:bodyPr vert="horz" lIns="0" tIns="0" rIns="0" bIns="0" rtlCol="0" anchor="t" anchorCtr="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68001" y="6537550"/>
            <a:ext cx="1474457" cy="320450"/>
          </a:xfrm>
          <a:prstGeom prst="rect">
            <a:avLst/>
          </a:prstGeom>
        </p:spPr>
        <p:txBody>
          <a:bodyPr vert="horz" lIns="0" tIns="0" rIns="0" bIns="0" rtlCol="0" anchor="ctr" anchorCtr="0">
            <a:noAutofit/>
          </a:bodyPr>
          <a:lstStyle>
            <a:lvl1pPr algn="l">
              <a:lnSpc>
                <a:spcPts val="1000"/>
              </a:lnSpc>
              <a:defRPr sz="700">
                <a:solidFill>
                  <a:schemeClr val="tx2"/>
                </a:solidFill>
              </a:defRPr>
            </a:lvl1pPr>
          </a:lstStyle>
          <a:p>
            <a:fld id="{BB9E6914-FC83-4279-A40C-851A7808885F}" type="datetime1">
              <a:rPr lang="en-AU" smtClean="0"/>
              <a:t>18/8/17</a:t>
            </a:fld>
            <a:endParaRPr lang="en-AU"/>
          </a:p>
        </p:txBody>
      </p:sp>
      <p:sp>
        <p:nvSpPr>
          <p:cNvPr id="5" name="Footer Placeholder 4"/>
          <p:cNvSpPr>
            <a:spLocks noGrp="1"/>
          </p:cNvSpPr>
          <p:nvPr>
            <p:ph type="ftr" sz="quarter" idx="3"/>
          </p:nvPr>
        </p:nvSpPr>
        <p:spPr>
          <a:xfrm>
            <a:off x="768000" y="1"/>
            <a:ext cx="4114800" cy="365125"/>
          </a:xfrm>
          <a:prstGeom prst="rect">
            <a:avLst/>
          </a:prstGeom>
        </p:spPr>
        <p:txBody>
          <a:bodyPr vert="horz" lIns="0" tIns="0" rIns="0" bIns="0" rtlCol="0" anchor="ctr" anchorCtr="0">
            <a:noAutofit/>
          </a:bodyPr>
          <a:lstStyle>
            <a:lvl1pPr algn="l">
              <a:lnSpc>
                <a:spcPts val="1000"/>
              </a:lnSpc>
              <a:defRPr sz="700">
                <a:solidFill>
                  <a:schemeClr val="tx2"/>
                </a:solidFill>
              </a:defRPr>
            </a:lvl1pPr>
          </a:lstStyle>
          <a:p>
            <a:endParaRPr lang="en-AU"/>
          </a:p>
        </p:txBody>
      </p:sp>
      <p:sp>
        <p:nvSpPr>
          <p:cNvPr id="9" name="Oval 8"/>
          <p:cNvSpPr/>
          <p:nvPr userDrawn="1"/>
        </p:nvSpPr>
        <p:spPr>
          <a:xfrm>
            <a:off x="11376000" y="6246000"/>
            <a:ext cx="384000" cy="28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fld id="{392147CC-9352-466C-9FF8-3981D742E682}" type="slidenum">
              <a:rPr lang="en-AU" sz="700" smtClean="0">
                <a:solidFill>
                  <a:schemeClr val="tx1"/>
                </a:solidFill>
              </a:rPr>
              <a:pPr algn="ctr"/>
              <a:t>‹#›</a:t>
            </a:fld>
            <a:endParaRPr lang="en-AU" sz="700" dirty="0">
              <a:solidFill>
                <a:schemeClr val="tx1"/>
              </a:solidFill>
            </a:endParaRPr>
          </a:p>
        </p:txBody>
      </p:sp>
    </p:spTree>
    <p:extLst>
      <p:ext uri="{BB962C8B-B14F-4D97-AF65-F5344CB8AC3E}">
        <p14:creationId xmlns:p14="http://schemas.microsoft.com/office/powerpoint/2010/main" val="1759737609"/>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Lst>
  <p:hf hdr="0" ftr="0" dt="0"/>
  <p:txStyles>
    <p:titleStyle>
      <a:lvl1pPr algn="l" defTabSz="914400" rtl="0" eaLnBrk="1" latinLnBrk="0" hangingPunct="1">
        <a:lnSpc>
          <a:spcPts val="3000"/>
        </a:lnSpc>
        <a:spcBef>
          <a:spcPct val="0"/>
        </a:spcBef>
        <a:buNone/>
        <a:defRPr sz="2500" kern="1200">
          <a:solidFill>
            <a:schemeClr val="tx2"/>
          </a:solidFill>
          <a:latin typeface="+mj-lt"/>
          <a:ea typeface="+mj-ea"/>
          <a:cs typeface="+mj-cs"/>
        </a:defRPr>
      </a:lvl1pPr>
    </p:titleStyle>
    <p:bodyStyle>
      <a:lvl1pPr marL="0" indent="0" algn="l" defTabSz="914400" rtl="0" eaLnBrk="1" latinLnBrk="0" hangingPunct="1">
        <a:lnSpc>
          <a:spcPts val="2800"/>
        </a:lnSpc>
        <a:spcBef>
          <a:spcPts val="900"/>
        </a:spcBef>
        <a:buFont typeface="Arial" panose="020B0604020202020204" pitchFamily="34" charset="0"/>
        <a:buNone/>
        <a:defRPr sz="2300" kern="1200">
          <a:solidFill>
            <a:schemeClr val="tx2"/>
          </a:solidFill>
          <a:latin typeface="+mn-lt"/>
          <a:ea typeface="+mn-ea"/>
          <a:cs typeface="+mn-cs"/>
        </a:defRPr>
      </a:lvl1pPr>
      <a:lvl2pPr marL="449263" indent="-449263" algn="l" defTabSz="914400" rtl="0" eaLnBrk="1" latinLnBrk="0" hangingPunct="1">
        <a:lnSpc>
          <a:spcPts val="2800"/>
        </a:lnSpc>
        <a:spcBef>
          <a:spcPts val="900"/>
        </a:spcBef>
        <a:buFont typeface="Arial" panose="020B0604020202020204" pitchFamily="34" charset="0"/>
        <a:buChar char="—"/>
        <a:defRPr sz="2300" kern="1200">
          <a:solidFill>
            <a:schemeClr val="tx2"/>
          </a:solidFill>
          <a:latin typeface="+mn-lt"/>
          <a:ea typeface="+mn-ea"/>
          <a:cs typeface="+mn-cs"/>
        </a:defRPr>
      </a:lvl2pPr>
      <a:lvl3pPr marL="0" indent="0" algn="l" defTabSz="914400" rtl="0" eaLnBrk="1" latinLnBrk="0" hangingPunct="1">
        <a:lnSpc>
          <a:spcPts val="2300"/>
        </a:lnSpc>
        <a:spcBef>
          <a:spcPts val="900"/>
        </a:spcBef>
        <a:buFont typeface="Arial" panose="020B0604020202020204" pitchFamily="34" charset="0"/>
        <a:buNone/>
        <a:defRPr sz="1800" kern="1200">
          <a:solidFill>
            <a:schemeClr val="tx2"/>
          </a:solidFill>
          <a:latin typeface="+mn-lt"/>
          <a:ea typeface="+mn-ea"/>
          <a:cs typeface="+mn-cs"/>
        </a:defRPr>
      </a:lvl3pPr>
      <a:lvl4pPr marL="449263" indent="-449263" algn="l" defTabSz="914400" rtl="0" eaLnBrk="1" latinLnBrk="0" hangingPunct="1">
        <a:lnSpc>
          <a:spcPts val="2300"/>
        </a:lnSpc>
        <a:spcBef>
          <a:spcPts val="900"/>
        </a:spcBef>
        <a:buFont typeface="Arial" panose="020B0604020202020204" pitchFamily="34" charset="0"/>
        <a:buChar char="—"/>
        <a:defRPr sz="1800" kern="1200">
          <a:solidFill>
            <a:schemeClr val="tx2"/>
          </a:solidFill>
          <a:latin typeface="+mn-lt"/>
          <a:ea typeface="+mn-ea"/>
          <a:cs typeface="+mn-cs"/>
        </a:defRPr>
      </a:lvl4pPr>
      <a:lvl5pPr marL="719138" indent="-269875" algn="l" defTabSz="914400" rtl="0" eaLnBrk="1" latinLnBrk="0" hangingPunct="1">
        <a:lnSpc>
          <a:spcPts val="2300"/>
        </a:lnSpc>
        <a:spcBef>
          <a:spcPts val="9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1" orient="horz" pos="346">
          <p15:clr>
            <a:srgbClr val="F26B43"/>
          </p15:clr>
        </p15:guide>
        <p15:guide id="12" pos="363">
          <p15:clr>
            <a:srgbClr val="F26B43"/>
          </p15:clr>
        </p15:guide>
        <p15:guide id="13" pos="5375">
          <p15:clr>
            <a:srgbClr val="F26B43"/>
          </p15:clr>
        </p15:guide>
        <p15:guide id="14" orient="horz" pos="1230">
          <p15:clr>
            <a:srgbClr val="F26B43"/>
          </p15:clr>
        </p15:guide>
        <p15:guide id="15" orient="horz" pos="3589">
          <p15:clr>
            <a:srgbClr val="F26B43"/>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6">
            <a:lum/>
          </a:blip>
          <a:srcRect/>
          <a:stretch>
            <a:fillRect/>
          </a:stretch>
        </a:blipFill>
        <a:effectLst/>
      </p:bgPr>
    </p:bg>
    <p:spTree>
      <p:nvGrpSpPr>
        <p:cNvPr id="1" name=""/>
        <p:cNvGrpSpPr/>
        <p:nvPr/>
      </p:nvGrpSpPr>
      <p:grpSpPr>
        <a:xfrm>
          <a:off x="0" y="0"/>
          <a:ext cx="0" cy="0"/>
          <a:chOff x="0" y="0"/>
          <a:chExt cx="0" cy="0"/>
        </a:xfrm>
      </p:grpSpPr>
      <p:sp>
        <p:nvSpPr>
          <p:cNvPr id="385026" name="Rectangle 2"/>
          <p:cNvSpPr>
            <a:spLocks noGrp="1" noChangeArrowheads="1"/>
          </p:cNvSpPr>
          <p:nvPr>
            <p:ph type="title"/>
          </p:nvPr>
        </p:nvSpPr>
        <p:spPr bwMode="auto">
          <a:xfrm>
            <a:off x="609600" y="415925"/>
            <a:ext cx="109728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lvl="0"/>
            <a:r>
              <a:rPr lang="en-AU" dirty="0"/>
              <a:t>Click to edit Master Title style</a:t>
            </a:r>
          </a:p>
        </p:txBody>
      </p:sp>
      <p:sp>
        <p:nvSpPr>
          <p:cNvPr id="385027" name="Rectangle 3"/>
          <p:cNvSpPr>
            <a:spLocks noGrp="1" noChangeArrowheads="1"/>
          </p:cNvSpPr>
          <p:nvPr>
            <p:ph type="body" idx="1"/>
          </p:nvPr>
        </p:nvSpPr>
        <p:spPr bwMode="auto">
          <a:xfrm>
            <a:off x="609600" y="981076"/>
            <a:ext cx="10972800" cy="5256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AU" dirty="0"/>
              <a:t>Click to edit Master Text styles</a:t>
            </a:r>
          </a:p>
          <a:p>
            <a:pPr lvl="1"/>
            <a:r>
              <a:rPr lang="en-AU" dirty="0"/>
              <a:t>Second level</a:t>
            </a:r>
          </a:p>
          <a:p>
            <a:pPr lvl="2"/>
            <a:r>
              <a:rPr lang="en-AU" dirty="0"/>
              <a:t>Third level</a:t>
            </a:r>
          </a:p>
          <a:p>
            <a:pPr lvl="3"/>
            <a:r>
              <a:rPr lang="en-AU" dirty="0"/>
              <a:t>Fourth level</a:t>
            </a:r>
          </a:p>
          <a:p>
            <a:pPr lvl="4"/>
            <a:r>
              <a:rPr lang="en-AU" dirty="0"/>
              <a:t>Fifth level</a:t>
            </a:r>
          </a:p>
        </p:txBody>
      </p:sp>
      <p:sp>
        <p:nvSpPr>
          <p:cNvPr id="385028" name="Rectangle 4"/>
          <p:cNvSpPr>
            <a:spLocks noGrp="1" noChangeArrowheads="1"/>
          </p:cNvSpPr>
          <p:nvPr>
            <p:ph type="ftr" sz="quarter" idx="3"/>
          </p:nvPr>
        </p:nvSpPr>
        <p:spPr bwMode="auto">
          <a:xfrm>
            <a:off x="5712885" y="6459539"/>
            <a:ext cx="6335183" cy="414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r" eaLnBrk="1" hangingPunct="1">
              <a:spcBef>
                <a:spcPct val="50000"/>
              </a:spcBef>
              <a:defRPr sz="1000">
                <a:solidFill>
                  <a:schemeClr val="bg1"/>
                </a:solidFill>
              </a:defRPr>
            </a:lvl1pPr>
          </a:lstStyle>
          <a:p>
            <a:endParaRPr lang="en-AU" dirty="0"/>
          </a:p>
        </p:txBody>
      </p:sp>
    </p:spTree>
    <p:extLst>
      <p:ext uri="{BB962C8B-B14F-4D97-AF65-F5344CB8AC3E}">
        <p14:creationId xmlns:p14="http://schemas.microsoft.com/office/powerpoint/2010/main" val="833629791"/>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Lst>
  <p:hf sldNum="0" hdr="0" dt="0"/>
  <p:txStyles>
    <p:titleStyle>
      <a:lvl1pPr algn="l" rtl="0" fontAlgn="base">
        <a:spcBef>
          <a:spcPct val="0"/>
        </a:spcBef>
        <a:spcAft>
          <a:spcPct val="0"/>
        </a:spcAft>
        <a:defRPr sz="2600" b="1">
          <a:solidFill>
            <a:srgbClr val="006983"/>
          </a:solidFill>
          <a:latin typeface="+mj-lt"/>
          <a:ea typeface="+mj-ea"/>
          <a:cs typeface="+mj-cs"/>
        </a:defRPr>
      </a:lvl1pPr>
      <a:lvl2pPr algn="l" rtl="0" fontAlgn="base">
        <a:spcBef>
          <a:spcPct val="0"/>
        </a:spcBef>
        <a:spcAft>
          <a:spcPct val="0"/>
        </a:spcAft>
        <a:defRPr sz="2600" b="1">
          <a:solidFill>
            <a:schemeClr val="bg1"/>
          </a:solidFill>
          <a:latin typeface="Arial" charset="0"/>
        </a:defRPr>
      </a:lvl2pPr>
      <a:lvl3pPr algn="l" rtl="0" fontAlgn="base">
        <a:spcBef>
          <a:spcPct val="0"/>
        </a:spcBef>
        <a:spcAft>
          <a:spcPct val="0"/>
        </a:spcAft>
        <a:defRPr sz="2600" b="1">
          <a:solidFill>
            <a:schemeClr val="bg1"/>
          </a:solidFill>
          <a:latin typeface="Arial" charset="0"/>
        </a:defRPr>
      </a:lvl3pPr>
      <a:lvl4pPr algn="l" rtl="0" fontAlgn="base">
        <a:spcBef>
          <a:spcPct val="0"/>
        </a:spcBef>
        <a:spcAft>
          <a:spcPct val="0"/>
        </a:spcAft>
        <a:defRPr sz="2600" b="1">
          <a:solidFill>
            <a:schemeClr val="bg1"/>
          </a:solidFill>
          <a:latin typeface="Arial" charset="0"/>
        </a:defRPr>
      </a:lvl4pPr>
      <a:lvl5pPr algn="l" rtl="0" fontAlgn="base">
        <a:spcBef>
          <a:spcPct val="0"/>
        </a:spcBef>
        <a:spcAft>
          <a:spcPct val="0"/>
        </a:spcAft>
        <a:defRPr sz="2600" b="1">
          <a:solidFill>
            <a:schemeClr val="bg1"/>
          </a:solidFill>
          <a:latin typeface="Arial" charset="0"/>
        </a:defRPr>
      </a:lvl5pPr>
      <a:lvl6pPr marL="457200" algn="l" rtl="0" fontAlgn="base">
        <a:spcBef>
          <a:spcPct val="0"/>
        </a:spcBef>
        <a:spcAft>
          <a:spcPct val="0"/>
        </a:spcAft>
        <a:defRPr sz="2600" b="1">
          <a:solidFill>
            <a:schemeClr val="bg1"/>
          </a:solidFill>
          <a:latin typeface="Arial" charset="0"/>
        </a:defRPr>
      </a:lvl6pPr>
      <a:lvl7pPr marL="914400" algn="l" rtl="0" fontAlgn="base">
        <a:spcBef>
          <a:spcPct val="0"/>
        </a:spcBef>
        <a:spcAft>
          <a:spcPct val="0"/>
        </a:spcAft>
        <a:defRPr sz="2600" b="1">
          <a:solidFill>
            <a:schemeClr val="bg1"/>
          </a:solidFill>
          <a:latin typeface="Arial" charset="0"/>
        </a:defRPr>
      </a:lvl7pPr>
      <a:lvl8pPr marL="1371600" algn="l" rtl="0" fontAlgn="base">
        <a:spcBef>
          <a:spcPct val="0"/>
        </a:spcBef>
        <a:spcAft>
          <a:spcPct val="0"/>
        </a:spcAft>
        <a:defRPr sz="2600" b="1">
          <a:solidFill>
            <a:schemeClr val="bg1"/>
          </a:solidFill>
          <a:latin typeface="Arial" charset="0"/>
        </a:defRPr>
      </a:lvl8pPr>
      <a:lvl9pPr marL="1828800" algn="l" rtl="0" fontAlgn="base">
        <a:spcBef>
          <a:spcPct val="0"/>
        </a:spcBef>
        <a:spcAft>
          <a:spcPct val="0"/>
        </a:spcAft>
        <a:defRPr sz="2600" b="1">
          <a:solidFill>
            <a:schemeClr val="bg1"/>
          </a:solidFill>
          <a:latin typeface="Arial" charset="0"/>
        </a:defRPr>
      </a:lvl9pPr>
    </p:titleStyle>
    <p:bodyStyle>
      <a:lvl1pPr algn="l" rtl="0" fontAlgn="base">
        <a:spcBef>
          <a:spcPct val="50000"/>
        </a:spcBef>
        <a:spcAft>
          <a:spcPct val="0"/>
        </a:spcAft>
        <a:defRPr sz="2200">
          <a:solidFill>
            <a:srgbClr val="4D4D4D"/>
          </a:solidFill>
          <a:latin typeface="+mn-lt"/>
          <a:ea typeface="+mn-ea"/>
          <a:cs typeface="+mn-cs"/>
        </a:defRPr>
      </a:lvl1pPr>
      <a:lvl2pPr marL="447675" indent="-268288" algn="l" rtl="0" fontAlgn="base">
        <a:spcBef>
          <a:spcPct val="50000"/>
        </a:spcBef>
        <a:spcAft>
          <a:spcPct val="0"/>
        </a:spcAft>
        <a:buChar char="•"/>
        <a:defRPr sz="2200">
          <a:solidFill>
            <a:srgbClr val="4D4D4D"/>
          </a:solidFill>
          <a:latin typeface="+mn-lt"/>
        </a:defRPr>
      </a:lvl2pPr>
      <a:lvl3pPr marL="895350" indent="-268288" algn="l" rtl="0" fontAlgn="base">
        <a:spcBef>
          <a:spcPct val="25000"/>
        </a:spcBef>
        <a:spcAft>
          <a:spcPct val="0"/>
        </a:spcAft>
        <a:buFont typeface="Arial" charset="0"/>
        <a:buChar char="–"/>
        <a:defRPr sz="2000">
          <a:solidFill>
            <a:srgbClr val="4D4D4D"/>
          </a:solidFill>
          <a:latin typeface="+mn-lt"/>
        </a:defRPr>
      </a:lvl3pPr>
      <a:lvl4pPr marL="1350963" indent="-271463" algn="l" rtl="0" fontAlgn="base">
        <a:spcBef>
          <a:spcPct val="25000"/>
        </a:spcBef>
        <a:spcAft>
          <a:spcPct val="0"/>
        </a:spcAft>
        <a:buChar char="•"/>
        <a:defRPr sz="2000">
          <a:solidFill>
            <a:srgbClr val="4D4D4D"/>
          </a:solidFill>
          <a:latin typeface="+mn-lt"/>
        </a:defRPr>
      </a:lvl4pPr>
      <a:lvl5pPr marL="1792288" indent="-261938" algn="l" rtl="0" fontAlgn="base">
        <a:spcBef>
          <a:spcPct val="25000"/>
        </a:spcBef>
        <a:spcAft>
          <a:spcPct val="0"/>
        </a:spcAft>
        <a:buFont typeface="Arial" charset="0"/>
        <a:buChar char="–"/>
        <a:defRPr sz="2000">
          <a:solidFill>
            <a:srgbClr val="4D4D4D"/>
          </a:solidFill>
          <a:latin typeface="+mn-lt"/>
        </a:defRPr>
      </a:lvl5pPr>
      <a:lvl6pPr marL="2249488" indent="-261938" algn="l" rtl="0" fontAlgn="base">
        <a:spcBef>
          <a:spcPct val="25000"/>
        </a:spcBef>
        <a:spcAft>
          <a:spcPct val="0"/>
        </a:spcAft>
        <a:buFont typeface="Arial" charset="0"/>
        <a:buChar char="–"/>
        <a:defRPr sz="2000">
          <a:solidFill>
            <a:schemeClr val="bg1"/>
          </a:solidFill>
          <a:latin typeface="+mn-lt"/>
        </a:defRPr>
      </a:lvl6pPr>
      <a:lvl7pPr marL="2706688" indent="-261938" algn="l" rtl="0" fontAlgn="base">
        <a:spcBef>
          <a:spcPct val="25000"/>
        </a:spcBef>
        <a:spcAft>
          <a:spcPct val="0"/>
        </a:spcAft>
        <a:buFont typeface="Arial" charset="0"/>
        <a:buChar char="–"/>
        <a:defRPr sz="2000">
          <a:solidFill>
            <a:schemeClr val="bg1"/>
          </a:solidFill>
          <a:latin typeface="+mn-lt"/>
        </a:defRPr>
      </a:lvl7pPr>
      <a:lvl8pPr marL="3163888" indent="-261938" algn="l" rtl="0" fontAlgn="base">
        <a:spcBef>
          <a:spcPct val="25000"/>
        </a:spcBef>
        <a:spcAft>
          <a:spcPct val="0"/>
        </a:spcAft>
        <a:buFont typeface="Arial" charset="0"/>
        <a:buChar char="–"/>
        <a:defRPr sz="2000">
          <a:solidFill>
            <a:schemeClr val="bg1"/>
          </a:solidFill>
          <a:latin typeface="+mn-lt"/>
        </a:defRPr>
      </a:lvl8pPr>
      <a:lvl9pPr marL="3621088" indent="-261938" algn="l" rtl="0" fontAlgn="base">
        <a:spcBef>
          <a:spcPct val="25000"/>
        </a:spcBef>
        <a:spcAft>
          <a:spcPct val="0"/>
        </a:spcAft>
        <a:buFont typeface="Arial" charset="0"/>
        <a:buChar char="–"/>
        <a:defRPr sz="20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8.xml"/><Relationship Id="rId3" Type="http://schemas.openxmlformats.org/officeDocument/2006/relationships/image" Target="../media/image29.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9.xml"/><Relationship Id="rId3" Type="http://schemas.openxmlformats.org/officeDocument/2006/relationships/image" Target="../media/image3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image" Target="../media/image31.png"/></Relationships>
</file>

<file path=ppt/slides/_rels/slide13.xml.rels><?xml version="1.0" encoding="UTF-8" standalone="yes"?>
<Relationships xmlns="http://schemas.openxmlformats.org/package/2006/relationships"><Relationship Id="rId3" Type="http://schemas.openxmlformats.org/officeDocument/2006/relationships/image" Target="../media/image32.jpeg"/><Relationship Id="rId4" Type="http://schemas.openxmlformats.org/officeDocument/2006/relationships/image" Target="../media/image33.jpeg"/><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3" Type="http://schemas.openxmlformats.org/officeDocument/2006/relationships/image" Target="../media/image33.jpeg"/><Relationship Id="rId4" Type="http://schemas.openxmlformats.org/officeDocument/2006/relationships/image" Target="../media/image34.png"/><Relationship Id="rId5" Type="http://schemas.openxmlformats.org/officeDocument/2006/relationships/image" Target="../media/image35.jpeg"/><Relationship Id="rId6" Type="http://schemas.openxmlformats.org/officeDocument/2006/relationships/image" Target="../media/image36.png"/><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3" Type="http://schemas.openxmlformats.org/officeDocument/2006/relationships/image" Target="../media/image37.jpeg"/><Relationship Id="rId4" Type="http://schemas.openxmlformats.org/officeDocument/2006/relationships/image" Target="../media/image38.jpeg"/><Relationship Id="rId5" Type="http://schemas.openxmlformats.org/officeDocument/2006/relationships/image" Target="../media/image39.jpeg"/><Relationship Id="rId6" Type="http://schemas.openxmlformats.org/officeDocument/2006/relationships/image" Target="../media/image40.jpeg"/><Relationship Id="rId7" Type="http://schemas.openxmlformats.org/officeDocument/2006/relationships/image" Target="../media/image41.jpeg"/><Relationship Id="rId8" Type="http://schemas.openxmlformats.org/officeDocument/2006/relationships/image" Target="../media/image42.jpeg"/><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6.xml.rels><?xml version="1.0" encoding="UTF-8" standalone="yes"?>
<Relationships xmlns="http://schemas.openxmlformats.org/package/2006/relationships"><Relationship Id="rId3" Type="http://schemas.openxmlformats.org/officeDocument/2006/relationships/image" Target="../media/image43.jpeg"/><Relationship Id="rId4" Type="http://schemas.openxmlformats.org/officeDocument/2006/relationships/image" Target="../media/image44.jpeg"/><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14.xml"/></Relationships>
</file>

<file path=ppt/slides/_rels/slide18.xml.rels><?xml version="1.0" encoding="UTF-8" standalone="yes"?>
<Relationships xmlns="http://schemas.openxmlformats.org/package/2006/relationships"><Relationship Id="rId3" Type="http://schemas.openxmlformats.org/officeDocument/2006/relationships/image" Target="../media/image45.jpeg"/><Relationship Id="rId4" Type="http://schemas.openxmlformats.org/officeDocument/2006/relationships/image" Target="../media/image46.png"/><Relationship Id="rId5" Type="http://schemas.openxmlformats.org/officeDocument/2006/relationships/image" Target="../media/image47.png"/><Relationship Id="rId6" Type="http://schemas.openxmlformats.org/officeDocument/2006/relationships/image" Target="../media/image48.png"/><Relationship Id="rId7" Type="http://schemas.openxmlformats.org/officeDocument/2006/relationships/image" Target="../media/image49.png"/><Relationship Id="rId1" Type="http://schemas.openxmlformats.org/officeDocument/2006/relationships/slideLayout" Target="../slideLayouts/slideLayout89.xml"/><Relationship Id="rId2" Type="http://schemas.openxmlformats.org/officeDocument/2006/relationships/notesSlide" Target="../notesSlides/notesSlide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6.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8.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6.xml"/><Relationship Id="rId2" Type="http://schemas.openxmlformats.org/officeDocument/2006/relationships/notesSlide" Target="../notesSlides/notesSlide17.xml"/><Relationship Id="rId3" Type="http://schemas.openxmlformats.org/officeDocument/2006/relationships/image" Target="../media/image5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4.xml"/><Relationship Id="rId2" Type="http://schemas.openxmlformats.org/officeDocument/2006/relationships/notesSlide" Target="../notesSlides/notesSlide18.xml"/><Relationship Id="rId3" Type="http://schemas.openxmlformats.org/officeDocument/2006/relationships/image" Target="../media/image5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4.xml"/><Relationship Id="rId2" Type="http://schemas.openxmlformats.org/officeDocument/2006/relationships/hyperlink" Target="http://www.ga.gov.au/" TargetMode="External"/><Relationship Id="rId3" Type="http://schemas.openxmlformats.org/officeDocument/2006/relationships/image" Target="../media/image52.jpeg"/></Relationships>
</file>

<file path=ppt/slides/_rels/slide23.xml.rels><?xml version="1.0" encoding="UTF-8" standalone="yes"?>
<Relationships xmlns="http://schemas.openxmlformats.org/package/2006/relationships"><Relationship Id="rId3" Type="http://schemas.openxmlformats.org/officeDocument/2006/relationships/image" Target="../media/image54.png"/><Relationship Id="rId4" Type="http://schemas.openxmlformats.org/officeDocument/2006/relationships/hyperlink" Target="http://pid.geoscience.gov.au/sample/AU1298165" TargetMode="External"/><Relationship Id="rId5" Type="http://schemas.openxmlformats.org/officeDocument/2006/relationships/hyperlink" Target="http://pid.geoscience.gov.au/survey/" TargetMode="External"/><Relationship Id="rId6" Type="http://schemas.openxmlformats.org/officeDocument/2006/relationships/hyperlink" Target="http://pid.geoscience.gov.au/def/ont/gapd" TargetMode="External"/><Relationship Id="rId7" Type="http://schemas.openxmlformats.org/officeDocument/2006/relationships/hyperlink" Target="http://link.fsdf.org.au/" TargetMode="External"/><Relationship Id="rId8" Type="http://schemas.openxmlformats.org/officeDocument/2006/relationships/hyperlink" Target="https://publications.csiro.au/rpr/pub?pid=csiro:EP153321" TargetMode="External"/><Relationship Id="rId1" Type="http://schemas.openxmlformats.org/officeDocument/2006/relationships/slideLayout" Target="../slideLayouts/slideLayout114.xml"/><Relationship Id="rId2" Type="http://schemas.openxmlformats.org/officeDocument/2006/relationships/image" Target="../media/image53.png"/></Relationships>
</file>

<file path=ppt/slides/_rels/slide24.xml.rels><?xml version="1.0" encoding="UTF-8" standalone="yes"?>
<Relationships xmlns="http://schemas.openxmlformats.org/package/2006/relationships"><Relationship Id="rId3" Type="http://schemas.openxmlformats.org/officeDocument/2006/relationships/image" Target="../media/image56.png"/><Relationship Id="rId4" Type="http://schemas.openxmlformats.org/officeDocument/2006/relationships/image" Target="../media/image57.jpeg"/><Relationship Id="rId5" Type="http://schemas.openxmlformats.org/officeDocument/2006/relationships/image" Target="../media/image58.png"/><Relationship Id="rId1" Type="http://schemas.openxmlformats.org/officeDocument/2006/relationships/slideLayout" Target="../slideLayouts/slideLayout114.xml"/><Relationship Id="rId2" Type="http://schemas.openxmlformats.org/officeDocument/2006/relationships/image" Target="../media/image5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2.xml"/><Relationship Id="rId3" Type="http://schemas.openxmlformats.org/officeDocument/2006/relationships/image" Target="../media/image2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notesSlide" Target="../notesSlides/notesSlide4.xml"/><Relationship Id="rId3" Type="http://schemas.openxmlformats.org/officeDocument/2006/relationships/image" Target="../media/image28.png"/></Relationships>
</file>

<file path=ppt/slides/_rels/slide7.xml.rels><?xml version="1.0" encoding="UTF-8" standalone="yes"?>
<Relationships xmlns="http://schemas.openxmlformats.org/package/2006/relationships"><Relationship Id="rId3" Type="http://schemas.openxmlformats.org/officeDocument/2006/relationships/hyperlink" Target="https://www.w3.org/2015/spatial/wiki/Mapping_Table" TargetMode="External"/><Relationship Id="rId4" Type="http://schemas.openxmlformats.org/officeDocument/2006/relationships/hyperlink" Target="https://w3c.github.io/sdw/jwoc/" TargetMode="External"/><Relationship Id="rId1" Type="http://schemas.openxmlformats.org/officeDocument/2006/relationships/slideLayout" Target="../slideLayouts/slideLayout57.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AU" dirty="0" smtClean="0"/>
              <a:t>Consolidated slide-deck for member organisation presentation</a:t>
            </a:r>
            <a:endParaRPr lang="en-AU" dirty="0"/>
          </a:p>
        </p:txBody>
      </p:sp>
      <p:sp>
        <p:nvSpPr>
          <p:cNvPr id="3" name="Subtitle 2"/>
          <p:cNvSpPr>
            <a:spLocks noGrp="1"/>
          </p:cNvSpPr>
          <p:nvPr>
            <p:ph type="subTitle" idx="1"/>
          </p:nvPr>
        </p:nvSpPr>
        <p:spPr/>
        <p:txBody>
          <a:bodyPr/>
          <a:lstStyle/>
          <a:p>
            <a:r>
              <a:rPr lang="en-AU" dirty="0" smtClean="0"/>
              <a:t>Australian Government Linked Data Working Group</a:t>
            </a:r>
            <a:br>
              <a:rPr lang="en-AU" dirty="0" smtClean="0"/>
            </a:br>
            <a:r>
              <a:rPr lang="en-AU" dirty="0" smtClean="0"/>
              <a:t>Annual General Meeting</a:t>
            </a:r>
            <a:br>
              <a:rPr lang="en-AU" dirty="0" smtClean="0"/>
            </a:br>
            <a:r>
              <a:rPr lang="en-AU" dirty="0" smtClean="0"/>
              <a:t>3 August 2017</a:t>
            </a:r>
            <a:endParaRPr lang="en-AU" dirty="0"/>
          </a:p>
        </p:txBody>
      </p:sp>
    </p:spTree>
    <p:extLst>
      <p:ext uri="{BB962C8B-B14F-4D97-AF65-F5344CB8AC3E}">
        <p14:creationId xmlns:p14="http://schemas.microsoft.com/office/powerpoint/2010/main" val="8487864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4443211" y="1520782"/>
            <a:ext cx="7313360" cy="4525963"/>
          </a:xfrm>
          <a:prstGeom prst="rect">
            <a:avLst/>
          </a:prstGeom>
        </p:spPr>
        <p:txBody>
          <a:bodyPr vert="horz" lIns="91440" tIns="45720" rIns="91440" bIns="45720" rtlCol="0">
            <a:normAutofit/>
          </a:bodyPr>
          <a:lstStyle>
            <a:lvl1pPr marL="0" indent="0" algn="l" defTabSz="609585" rtl="0" eaLnBrk="1" latinLnBrk="0" hangingPunct="1">
              <a:spcBef>
                <a:spcPct val="20000"/>
              </a:spcBef>
              <a:buFont typeface="Arial"/>
              <a:buNone/>
              <a:defRPr sz="1867" kern="1200" baseline="0">
                <a:solidFill>
                  <a:schemeClr val="bg1"/>
                </a:solidFill>
                <a:latin typeface="+mn-lt"/>
                <a:ea typeface="+mn-ea"/>
                <a:cs typeface="+mn-cs"/>
              </a:defRPr>
            </a:lvl1pPr>
            <a:lvl2pPr marL="990575" indent="-380990" algn="l" defTabSz="609585" rtl="0" eaLnBrk="1" latinLnBrk="0" hangingPunct="1">
              <a:spcBef>
                <a:spcPct val="20000"/>
              </a:spcBef>
              <a:buFont typeface="Arial"/>
              <a:buChar char="–"/>
              <a:defRPr sz="1867" kern="1200">
                <a:solidFill>
                  <a:schemeClr val="bg1"/>
                </a:solidFill>
                <a:latin typeface="+mn-lt"/>
                <a:ea typeface="+mn-ea"/>
                <a:cs typeface="+mn-cs"/>
              </a:defRPr>
            </a:lvl2pPr>
            <a:lvl3pPr marL="1523962" indent="-304792" algn="l" defTabSz="609585" rtl="0" eaLnBrk="1" latinLnBrk="0" hangingPunct="1">
              <a:spcBef>
                <a:spcPct val="20000"/>
              </a:spcBef>
              <a:buFont typeface="Arial"/>
              <a:buChar char="•"/>
              <a:defRPr sz="1867" kern="1200">
                <a:solidFill>
                  <a:schemeClr val="bg1"/>
                </a:solidFill>
                <a:latin typeface="+mn-lt"/>
                <a:ea typeface="+mn-ea"/>
                <a:cs typeface="+mn-cs"/>
              </a:defRPr>
            </a:lvl3pPr>
            <a:lvl4pPr marL="2133547" indent="-304792" algn="l" defTabSz="609585" rtl="0" eaLnBrk="1" latinLnBrk="0" hangingPunct="1">
              <a:spcBef>
                <a:spcPct val="20000"/>
              </a:spcBef>
              <a:buFont typeface="Arial"/>
              <a:buChar char="–"/>
              <a:defRPr sz="1867" kern="1200">
                <a:solidFill>
                  <a:schemeClr val="bg1"/>
                </a:solidFill>
                <a:latin typeface="+mn-lt"/>
                <a:ea typeface="+mn-ea"/>
                <a:cs typeface="+mn-cs"/>
              </a:defRPr>
            </a:lvl4pPr>
            <a:lvl5pPr marL="2743131" indent="-304792" algn="l" defTabSz="609585" rtl="0" eaLnBrk="1" latinLnBrk="0" hangingPunct="1">
              <a:spcBef>
                <a:spcPct val="20000"/>
              </a:spcBef>
              <a:buFont typeface="Arial"/>
              <a:buChar char="»"/>
              <a:defRPr sz="1867" kern="1200">
                <a:solidFill>
                  <a:schemeClr val="bg1"/>
                </a:solidFill>
                <a:latin typeface="+mn-lt"/>
                <a:ea typeface="+mn-ea"/>
                <a:cs typeface="+mn-cs"/>
              </a:defRPr>
            </a:lvl5pPr>
            <a:lvl6pPr marL="3352716" indent="-304792" algn="l" defTabSz="609585" rtl="0" eaLnBrk="1" latinLnBrk="0" hangingPunct="1">
              <a:spcBef>
                <a:spcPct val="20000"/>
              </a:spcBef>
              <a:buFont typeface="Arial"/>
              <a:buChar char="•"/>
              <a:defRPr sz="2400"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400"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400"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400" kern="1200">
                <a:solidFill>
                  <a:schemeClr val="tx1"/>
                </a:solidFill>
                <a:latin typeface="+mn-lt"/>
                <a:ea typeface="+mn-ea"/>
                <a:cs typeface="+mn-cs"/>
              </a:defRPr>
            </a:lvl9pPr>
          </a:lstStyle>
          <a:p>
            <a:pPr marL="457200" marR="0" lvl="0" indent="-457200" algn="l" defTabSz="609585" rtl="0" eaLnBrk="1" fontAlgn="auto" latinLnBrk="0" hangingPunct="1">
              <a:lnSpc>
                <a:spcPct val="100000"/>
              </a:lnSpc>
              <a:spcBef>
                <a:spcPct val="20000"/>
              </a:spcBef>
              <a:spcAft>
                <a:spcPts val="0"/>
              </a:spcAft>
              <a:buClrTx/>
              <a:buSzTx/>
              <a:buFontTx/>
              <a:buChar char="-"/>
              <a:tabLst/>
              <a:defRPr/>
            </a:pPr>
            <a:r>
              <a:rPr kumimoji="0" lang="en-US" sz="3200" b="0" i="0" u="none" strike="noStrike" kern="1200" cap="none" spc="0" normalizeH="0" baseline="0" noProof="0" dirty="0" smtClean="0">
                <a:ln>
                  <a:noFill/>
                </a:ln>
                <a:solidFill>
                  <a:srgbClr val="318FC5"/>
                </a:solidFill>
                <a:effectLst/>
                <a:uLnTx/>
                <a:uFillTx/>
                <a:latin typeface="Franklin Gothic Book"/>
                <a:ea typeface="+mn-ea"/>
                <a:cs typeface="+mn-cs"/>
              </a:rPr>
              <a:t>Unlisted public company owned by governments</a:t>
            </a:r>
          </a:p>
          <a:p>
            <a:pPr marL="457200" marR="0" lvl="0" indent="-457200" algn="l" defTabSz="609585" rtl="0" eaLnBrk="1" fontAlgn="auto" latinLnBrk="0" hangingPunct="1">
              <a:lnSpc>
                <a:spcPct val="100000"/>
              </a:lnSpc>
              <a:spcBef>
                <a:spcPct val="20000"/>
              </a:spcBef>
              <a:spcAft>
                <a:spcPts val="0"/>
              </a:spcAft>
              <a:buClrTx/>
              <a:buSzTx/>
              <a:buFontTx/>
              <a:buChar char="-"/>
              <a:tabLst/>
              <a:defRPr/>
            </a:pPr>
            <a:r>
              <a:rPr kumimoji="0" lang="en-US" sz="3200" b="0" i="0" u="none" strike="noStrike" kern="1200" cap="none" spc="0" normalizeH="0" baseline="0" noProof="0" dirty="0" smtClean="0">
                <a:ln>
                  <a:noFill/>
                </a:ln>
                <a:solidFill>
                  <a:srgbClr val="318FC5"/>
                </a:solidFill>
                <a:effectLst/>
                <a:uLnTx/>
                <a:uFillTx/>
                <a:latin typeface="Franklin Gothic Book"/>
                <a:ea typeface="+mn-ea"/>
                <a:cs typeface="+mn-cs"/>
              </a:rPr>
              <a:t>Goal: broad and sustainable access to high quality location data</a:t>
            </a:r>
          </a:p>
          <a:p>
            <a:pPr marL="457200" marR="0" lvl="0" indent="-457200" algn="l" defTabSz="609585" rtl="0" eaLnBrk="1" fontAlgn="auto" latinLnBrk="0" hangingPunct="1">
              <a:lnSpc>
                <a:spcPct val="100000"/>
              </a:lnSpc>
              <a:spcBef>
                <a:spcPct val="20000"/>
              </a:spcBef>
              <a:spcAft>
                <a:spcPts val="0"/>
              </a:spcAft>
              <a:buClrTx/>
              <a:buSzTx/>
              <a:buFontTx/>
              <a:buChar char="-"/>
              <a:tabLst/>
              <a:defRPr/>
            </a:pPr>
            <a:r>
              <a:rPr kumimoji="0" lang="en-US" sz="3200" b="0" i="0" u="none" strike="noStrike" kern="1200" cap="none" spc="0" normalizeH="0" baseline="0" noProof="0" dirty="0" smtClean="0">
                <a:ln>
                  <a:noFill/>
                </a:ln>
                <a:solidFill>
                  <a:srgbClr val="318FC5"/>
                </a:solidFill>
                <a:effectLst/>
                <a:uLnTx/>
                <a:uFillTx/>
                <a:latin typeface="Franklin Gothic Book"/>
                <a:ea typeface="+mn-ea"/>
                <a:cs typeface="+mn-cs"/>
              </a:rPr>
              <a:t>An independent self-funded business</a:t>
            </a:r>
          </a:p>
          <a:p>
            <a:pPr marL="0" marR="0" lvl="0" indent="0" algn="l" defTabSz="609585"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318FC5"/>
                </a:solidFill>
                <a:effectLst/>
                <a:uLnTx/>
                <a:uFillTx/>
                <a:latin typeface="Franklin Gothic Book"/>
                <a:ea typeface="+mn-ea"/>
                <a:cs typeface="+mn-cs"/>
              </a:rPr>
              <a:t>				</a:t>
            </a:r>
            <a:endParaRPr kumimoji="0" lang="en-AU" sz="3200" b="0" i="0" u="none" strike="noStrike" kern="1200" cap="none" spc="0" normalizeH="0" baseline="0" noProof="0" dirty="0">
              <a:ln>
                <a:noFill/>
              </a:ln>
              <a:solidFill>
                <a:srgbClr val="318FC5"/>
              </a:solidFill>
              <a:effectLst/>
              <a:uLnTx/>
              <a:uFillTx/>
              <a:latin typeface="Franklin Gothic Book"/>
              <a:ea typeface="+mn-ea"/>
              <a:cs typeface="+mn-cs"/>
            </a:endParaRPr>
          </a:p>
        </p:txBody>
      </p:sp>
      <p:sp>
        <p:nvSpPr>
          <p:cNvPr id="11" name="Content Placeholder 2"/>
          <p:cNvSpPr>
            <a:spLocks noGrp="1"/>
          </p:cNvSpPr>
          <p:nvPr>
            <p:ph sz="half" idx="1"/>
          </p:nvPr>
        </p:nvSpPr>
        <p:spPr>
          <a:xfrm>
            <a:off x="394446" y="1600198"/>
            <a:ext cx="3334871" cy="4525963"/>
          </a:xfrm>
        </p:spPr>
        <p:txBody>
          <a:bodyPr>
            <a:normAutofit/>
          </a:bodyPr>
          <a:lstStyle/>
          <a:p>
            <a:endParaRPr lang="en-US" sz="3600" dirty="0" smtClean="0"/>
          </a:p>
          <a:p>
            <a:r>
              <a:rPr lang="en-US" sz="4800" dirty="0" smtClean="0"/>
              <a:t>Who is PSMA?</a:t>
            </a:r>
            <a:endParaRPr lang="en-AU" sz="4800" dirty="0"/>
          </a:p>
        </p:txBody>
      </p:sp>
      <p:pic>
        <p:nvPicPr>
          <p:cNvPr id="12" name="Picture 11"/>
          <p:cNvPicPr>
            <a:picLocks noChangeAspect="1"/>
          </p:cNvPicPr>
          <p:nvPr/>
        </p:nvPicPr>
        <p:blipFill>
          <a:blip r:embed="rId3"/>
          <a:stretch>
            <a:fillRect/>
          </a:stretch>
        </p:blipFill>
        <p:spPr>
          <a:xfrm>
            <a:off x="5473337" y="4181002"/>
            <a:ext cx="4014046" cy="2572496"/>
          </a:xfrm>
          <a:prstGeom prst="rect">
            <a:avLst/>
          </a:prstGeom>
        </p:spPr>
      </p:pic>
    </p:spTree>
    <p:extLst>
      <p:ext uri="{BB962C8B-B14F-4D97-AF65-F5344CB8AC3E}">
        <p14:creationId xmlns:p14="http://schemas.microsoft.com/office/powerpoint/2010/main" val="328052633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4443211" y="1520782"/>
            <a:ext cx="7402044" cy="4525963"/>
          </a:xfrm>
          <a:prstGeom prst="rect">
            <a:avLst/>
          </a:prstGeom>
        </p:spPr>
        <p:txBody>
          <a:bodyPr vert="horz" lIns="91440" tIns="45720" rIns="91440" bIns="45720" rtlCol="0">
            <a:normAutofit/>
          </a:bodyPr>
          <a:lstStyle>
            <a:lvl1pPr marL="0" indent="0" algn="l" defTabSz="609585" rtl="0" eaLnBrk="1" latinLnBrk="0" hangingPunct="1">
              <a:spcBef>
                <a:spcPct val="20000"/>
              </a:spcBef>
              <a:buFont typeface="Arial"/>
              <a:buNone/>
              <a:defRPr sz="1867" kern="1200" baseline="0">
                <a:solidFill>
                  <a:schemeClr val="bg1"/>
                </a:solidFill>
                <a:latin typeface="+mn-lt"/>
                <a:ea typeface="+mn-ea"/>
                <a:cs typeface="+mn-cs"/>
              </a:defRPr>
            </a:lvl1pPr>
            <a:lvl2pPr marL="990575" indent="-380990" algn="l" defTabSz="609585" rtl="0" eaLnBrk="1" latinLnBrk="0" hangingPunct="1">
              <a:spcBef>
                <a:spcPct val="20000"/>
              </a:spcBef>
              <a:buFont typeface="Arial"/>
              <a:buChar char="–"/>
              <a:defRPr sz="1867" kern="1200">
                <a:solidFill>
                  <a:schemeClr val="bg1"/>
                </a:solidFill>
                <a:latin typeface="+mn-lt"/>
                <a:ea typeface="+mn-ea"/>
                <a:cs typeface="+mn-cs"/>
              </a:defRPr>
            </a:lvl2pPr>
            <a:lvl3pPr marL="1523962" indent="-304792" algn="l" defTabSz="609585" rtl="0" eaLnBrk="1" latinLnBrk="0" hangingPunct="1">
              <a:spcBef>
                <a:spcPct val="20000"/>
              </a:spcBef>
              <a:buFont typeface="Arial"/>
              <a:buChar char="•"/>
              <a:defRPr sz="1867" kern="1200">
                <a:solidFill>
                  <a:schemeClr val="bg1"/>
                </a:solidFill>
                <a:latin typeface="+mn-lt"/>
                <a:ea typeface="+mn-ea"/>
                <a:cs typeface="+mn-cs"/>
              </a:defRPr>
            </a:lvl3pPr>
            <a:lvl4pPr marL="2133547" indent="-304792" algn="l" defTabSz="609585" rtl="0" eaLnBrk="1" latinLnBrk="0" hangingPunct="1">
              <a:spcBef>
                <a:spcPct val="20000"/>
              </a:spcBef>
              <a:buFont typeface="Arial"/>
              <a:buChar char="–"/>
              <a:defRPr sz="1867" kern="1200">
                <a:solidFill>
                  <a:schemeClr val="bg1"/>
                </a:solidFill>
                <a:latin typeface="+mn-lt"/>
                <a:ea typeface="+mn-ea"/>
                <a:cs typeface="+mn-cs"/>
              </a:defRPr>
            </a:lvl4pPr>
            <a:lvl5pPr marL="2743131" indent="-304792" algn="l" defTabSz="609585" rtl="0" eaLnBrk="1" latinLnBrk="0" hangingPunct="1">
              <a:spcBef>
                <a:spcPct val="20000"/>
              </a:spcBef>
              <a:buFont typeface="Arial"/>
              <a:buChar char="»"/>
              <a:defRPr sz="1867" kern="1200">
                <a:solidFill>
                  <a:schemeClr val="bg1"/>
                </a:solidFill>
                <a:latin typeface="+mn-lt"/>
                <a:ea typeface="+mn-ea"/>
                <a:cs typeface="+mn-cs"/>
              </a:defRPr>
            </a:lvl5pPr>
            <a:lvl6pPr marL="3352716" indent="-304792" algn="l" defTabSz="609585" rtl="0" eaLnBrk="1" latinLnBrk="0" hangingPunct="1">
              <a:spcBef>
                <a:spcPct val="20000"/>
              </a:spcBef>
              <a:buFont typeface="Arial"/>
              <a:buChar char="•"/>
              <a:defRPr sz="2400"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400"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400"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400" kern="1200">
                <a:solidFill>
                  <a:schemeClr val="tx1"/>
                </a:solidFill>
                <a:latin typeface="+mn-lt"/>
                <a:ea typeface="+mn-ea"/>
                <a:cs typeface="+mn-cs"/>
              </a:defRPr>
            </a:lvl9pPr>
          </a:lstStyle>
          <a:p>
            <a:pPr marL="0" marR="0" lvl="0" indent="0" algn="l" defTabSz="609585" rtl="0" eaLnBrk="1" fontAlgn="auto" latinLnBrk="0" hangingPunct="1">
              <a:lnSpc>
                <a:spcPct val="100000"/>
              </a:lnSpc>
              <a:spcBef>
                <a:spcPct val="20000"/>
              </a:spcBef>
              <a:spcAft>
                <a:spcPts val="0"/>
              </a:spcAft>
              <a:buClrTx/>
              <a:buSzTx/>
              <a:buFont typeface="Arial"/>
              <a:buNone/>
              <a:tabLst/>
              <a:defRPr/>
            </a:pPr>
            <a:endParaRPr kumimoji="0" lang="en-AU" sz="3200" b="0" i="0" u="none" strike="noStrike" kern="1200" cap="none" spc="0" normalizeH="0" baseline="0" noProof="0" dirty="0">
              <a:ln>
                <a:noFill/>
              </a:ln>
              <a:solidFill>
                <a:srgbClr val="318FC5"/>
              </a:solidFill>
              <a:effectLst/>
              <a:uLnTx/>
              <a:uFillTx/>
              <a:latin typeface="Franklin Gothic Book"/>
              <a:ea typeface="+mn-ea"/>
              <a:cs typeface="+mn-cs"/>
            </a:endParaRPr>
          </a:p>
        </p:txBody>
      </p:sp>
      <p:sp>
        <p:nvSpPr>
          <p:cNvPr id="8" name="Content Placeholder 2"/>
          <p:cNvSpPr txBox="1">
            <a:spLocks/>
          </p:cNvSpPr>
          <p:nvPr/>
        </p:nvSpPr>
        <p:spPr>
          <a:xfrm>
            <a:off x="4443211" y="1520782"/>
            <a:ext cx="7496240" cy="4525963"/>
          </a:xfrm>
          <a:prstGeom prst="rect">
            <a:avLst/>
          </a:prstGeom>
        </p:spPr>
        <p:txBody>
          <a:bodyPr vert="horz" lIns="91440" tIns="45720" rIns="91440" bIns="45720" rtlCol="0">
            <a:normAutofit/>
          </a:bodyPr>
          <a:lstStyle>
            <a:lvl1pPr marL="0" indent="0" algn="l" defTabSz="609585" rtl="0" eaLnBrk="1" latinLnBrk="0" hangingPunct="1">
              <a:spcBef>
                <a:spcPct val="20000"/>
              </a:spcBef>
              <a:buFont typeface="Arial"/>
              <a:buNone/>
              <a:defRPr sz="1867" kern="1200" baseline="0">
                <a:solidFill>
                  <a:schemeClr val="bg1"/>
                </a:solidFill>
                <a:latin typeface="+mn-lt"/>
                <a:ea typeface="+mn-ea"/>
                <a:cs typeface="+mn-cs"/>
              </a:defRPr>
            </a:lvl1pPr>
            <a:lvl2pPr marL="990575" indent="-380990" algn="l" defTabSz="609585" rtl="0" eaLnBrk="1" latinLnBrk="0" hangingPunct="1">
              <a:spcBef>
                <a:spcPct val="20000"/>
              </a:spcBef>
              <a:buFont typeface="Arial"/>
              <a:buChar char="–"/>
              <a:defRPr sz="1867" kern="1200">
                <a:solidFill>
                  <a:schemeClr val="bg1"/>
                </a:solidFill>
                <a:latin typeface="+mn-lt"/>
                <a:ea typeface="+mn-ea"/>
                <a:cs typeface="+mn-cs"/>
              </a:defRPr>
            </a:lvl2pPr>
            <a:lvl3pPr marL="1523962" indent="-304792" algn="l" defTabSz="609585" rtl="0" eaLnBrk="1" latinLnBrk="0" hangingPunct="1">
              <a:spcBef>
                <a:spcPct val="20000"/>
              </a:spcBef>
              <a:buFont typeface="Arial"/>
              <a:buChar char="•"/>
              <a:defRPr sz="1867" kern="1200">
                <a:solidFill>
                  <a:schemeClr val="bg1"/>
                </a:solidFill>
                <a:latin typeface="+mn-lt"/>
                <a:ea typeface="+mn-ea"/>
                <a:cs typeface="+mn-cs"/>
              </a:defRPr>
            </a:lvl3pPr>
            <a:lvl4pPr marL="2133547" indent="-304792" algn="l" defTabSz="609585" rtl="0" eaLnBrk="1" latinLnBrk="0" hangingPunct="1">
              <a:spcBef>
                <a:spcPct val="20000"/>
              </a:spcBef>
              <a:buFont typeface="Arial"/>
              <a:buChar char="–"/>
              <a:defRPr sz="1867" kern="1200">
                <a:solidFill>
                  <a:schemeClr val="bg1"/>
                </a:solidFill>
                <a:latin typeface="+mn-lt"/>
                <a:ea typeface="+mn-ea"/>
                <a:cs typeface="+mn-cs"/>
              </a:defRPr>
            </a:lvl4pPr>
            <a:lvl5pPr marL="2743131" indent="-304792" algn="l" defTabSz="609585" rtl="0" eaLnBrk="1" latinLnBrk="0" hangingPunct="1">
              <a:spcBef>
                <a:spcPct val="20000"/>
              </a:spcBef>
              <a:buFont typeface="Arial"/>
              <a:buChar char="»"/>
              <a:defRPr sz="1867" kern="1200">
                <a:solidFill>
                  <a:schemeClr val="bg1"/>
                </a:solidFill>
                <a:latin typeface="+mn-lt"/>
                <a:ea typeface="+mn-ea"/>
                <a:cs typeface="+mn-cs"/>
              </a:defRPr>
            </a:lvl5pPr>
            <a:lvl6pPr marL="3352716" indent="-304792" algn="l" defTabSz="609585" rtl="0" eaLnBrk="1" latinLnBrk="0" hangingPunct="1">
              <a:spcBef>
                <a:spcPct val="20000"/>
              </a:spcBef>
              <a:buFont typeface="Arial"/>
              <a:buChar char="•"/>
              <a:defRPr sz="2400"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400"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400"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400" kern="1200">
                <a:solidFill>
                  <a:schemeClr val="tx1"/>
                </a:solidFill>
                <a:latin typeface="+mn-lt"/>
                <a:ea typeface="+mn-ea"/>
                <a:cs typeface="+mn-cs"/>
              </a:defRPr>
            </a:lvl9pPr>
          </a:lstStyle>
          <a:p>
            <a:pPr marL="457200" marR="0" lvl="0" indent="-457200" algn="l" defTabSz="609585" rtl="0" eaLnBrk="1" fontAlgn="auto" latinLnBrk="0" hangingPunct="1">
              <a:lnSpc>
                <a:spcPct val="100000"/>
              </a:lnSpc>
              <a:spcBef>
                <a:spcPct val="20000"/>
              </a:spcBef>
              <a:spcAft>
                <a:spcPts val="0"/>
              </a:spcAft>
              <a:buClrTx/>
              <a:buSzTx/>
              <a:buFontTx/>
              <a:buChar char="-"/>
              <a:tabLst/>
              <a:defRPr/>
            </a:pPr>
            <a:r>
              <a:rPr kumimoji="0" lang="en-US" sz="3200" b="0" i="0" u="none" strike="noStrike" kern="1200" cap="none" spc="0" normalizeH="0" baseline="0" noProof="0" dirty="0" smtClean="0">
                <a:ln>
                  <a:noFill/>
                </a:ln>
                <a:solidFill>
                  <a:srgbClr val="318FC5"/>
                </a:solidFill>
                <a:effectLst/>
                <a:uLnTx/>
                <a:uFillTx/>
                <a:latin typeface="Franklin Gothic Book"/>
                <a:ea typeface="+mn-ea"/>
                <a:cs typeface="+mn-cs"/>
              </a:rPr>
              <a:t>There’s a wealth of knowledge out there</a:t>
            </a:r>
          </a:p>
          <a:p>
            <a:pPr marL="457200" marR="0" lvl="0" indent="-457200" algn="l" defTabSz="609585" rtl="0" eaLnBrk="1" fontAlgn="auto" latinLnBrk="0" hangingPunct="1">
              <a:lnSpc>
                <a:spcPct val="100000"/>
              </a:lnSpc>
              <a:spcBef>
                <a:spcPct val="20000"/>
              </a:spcBef>
              <a:spcAft>
                <a:spcPts val="0"/>
              </a:spcAft>
              <a:buClrTx/>
              <a:buSzTx/>
              <a:buFontTx/>
              <a:buChar char="-"/>
              <a:tabLst/>
              <a:defRPr/>
            </a:pPr>
            <a:r>
              <a:rPr kumimoji="0" lang="en-US" sz="3200" b="0" i="0" u="none" strike="noStrike" kern="1200" cap="none" spc="0" normalizeH="0" baseline="0" noProof="0" dirty="0" smtClean="0">
                <a:ln>
                  <a:noFill/>
                </a:ln>
                <a:solidFill>
                  <a:srgbClr val="318FC5"/>
                </a:solidFill>
                <a:effectLst/>
                <a:uLnTx/>
                <a:uFillTx/>
                <a:latin typeface="Franklin Gothic Book"/>
                <a:ea typeface="+mn-ea"/>
                <a:cs typeface="+mn-cs"/>
              </a:rPr>
              <a:t>We </a:t>
            </a:r>
            <a:r>
              <a:rPr kumimoji="0" lang="en-US" sz="3200" b="0" i="0" u="none" strike="noStrike" kern="1200" cap="none" spc="0" normalizeH="0" baseline="0" noProof="0" dirty="0">
                <a:ln>
                  <a:noFill/>
                </a:ln>
                <a:solidFill>
                  <a:srgbClr val="318FC5"/>
                </a:solidFill>
                <a:effectLst/>
                <a:uLnTx/>
                <a:uFillTx/>
                <a:latin typeface="Franklin Gothic Book"/>
                <a:ea typeface="+mn-ea"/>
                <a:cs typeface="+mn-cs"/>
              </a:rPr>
              <a:t>want </a:t>
            </a:r>
            <a:r>
              <a:rPr kumimoji="0" lang="en-US" sz="3200" b="0" i="0" u="none" strike="noStrike" kern="1200" cap="none" spc="0" normalizeH="0" baseline="0" noProof="0" dirty="0" smtClean="0">
                <a:ln>
                  <a:noFill/>
                </a:ln>
                <a:solidFill>
                  <a:srgbClr val="318FC5"/>
                </a:solidFill>
                <a:effectLst/>
                <a:uLnTx/>
                <a:uFillTx/>
                <a:latin typeface="Franklin Gothic Book"/>
                <a:ea typeface="+mn-ea"/>
                <a:cs typeface="+mn-cs"/>
              </a:rPr>
              <a:t>to participate in the creation of an ecosystem of linked knowledge</a:t>
            </a:r>
            <a:endParaRPr kumimoji="0" lang="en-US" sz="3200" b="0" i="0" u="none" strike="noStrike" kern="1200" cap="none" spc="0" normalizeH="0" baseline="0" noProof="0" dirty="0">
              <a:ln>
                <a:noFill/>
              </a:ln>
              <a:solidFill>
                <a:srgbClr val="318FC5"/>
              </a:solidFill>
              <a:effectLst/>
              <a:uLnTx/>
              <a:uFillTx/>
              <a:latin typeface="Franklin Gothic Book"/>
              <a:ea typeface="+mn-ea"/>
              <a:cs typeface="+mn-cs"/>
            </a:endParaRPr>
          </a:p>
          <a:p>
            <a:pPr marL="457200" marR="0" lvl="0" indent="-457200" algn="l" defTabSz="609585" rtl="0" eaLnBrk="1" fontAlgn="auto" latinLnBrk="0" hangingPunct="1">
              <a:lnSpc>
                <a:spcPct val="100000"/>
              </a:lnSpc>
              <a:spcBef>
                <a:spcPct val="20000"/>
              </a:spcBef>
              <a:spcAft>
                <a:spcPts val="0"/>
              </a:spcAft>
              <a:buClrTx/>
              <a:buSzTx/>
              <a:buFontTx/>
              <a:buChar char="-"/>
              <a:tabLst/>
              <a:defRPr/>
            </a:pPr>
            <a:r>
              <a:rPr kumimoji="0" lang="en-US" sz="3200" b="0" i="0" u="none" strike="noStrike" kern="1200" cap="none" spc="0" normalizeH="0" baseline="0" noProof="0" dirty="0" smtClean="0">
                <a:ln>
                  <a:noFill/>
                </a:ln>
                <a:solidFill>
                  <a:srgbClr val="318FC5"/>
                </a:solidFill>
                <a:effectLst/>
                <a:uLnTx/>
                <a:uFillTx/>
                <a:latin typeface="Franklin Gothic Book"/>
                <a:ea typeface="+mn-ea"/>
                <a:cs typeface="+mn-cs"/>
              </a:rPr>
              <a:t>Everything happens somewhere!</a:t>
            </a:r>
          </a:p>
          <a:p>
            <a:pPr marL="0" marR="0" lvl="0" indent="0" algn="l" defTabSz="609585"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318FC5"/>
                </a:solidFill>
                <a:effectLst/>
                <a:uLnTx/>
                <a:uFillTx/>
                <a:latin typeface="Franklin Gothic Book"/>
                <a:ea typeface="+mn-ea"/>
                <a:cs typeface="+mn-cs"/>
              </a:rPr>
              <a:t>				</a:t>
            </a:r>
            <a:endParaRPr kumimoji="0" lang="en-AU" sz="3200" b="0" i="0" u="none" strike="noStrike" kern="1200" cap="none" spc="0" normalizeH="0" baseline="0" noProof="0" dirty="0">
              <a:ln>
                <a:noFill/>
              </a:ln>
              <a:solidFill>
                <a:srgbClr val="318FC5"/>
              </a:solidFill>
              <a:effectLst/>
              <a:uLnTx/>
              <a:uFillTx/>
              <a:latin typeface="Franklin Gothic Book"/>
              <a:ea typeface="+mn-ea"/>
              <a:cs typeface="+mn-cs"/>
            </a:endParaRPr>
          </a:p>
        </p:txBody>
      </p:sp>
      <p:pic>
        <p:nvPicPr>
          <p:cNvPr id="2" name="Picture 1"/>
          <p:cNvPicPr>
            <a:picLocks noChangeAspect="1"/>
          </p:cNvPicPr>
          <p:nvPr/>
        </p:nvPicPr>
        <p:blipFill>
          <a:blip r:embed="rId3"/>
          <a:stretch>
            <a:fillRect/>
          </a:stretch>
        </p:blipFill>
        <p:spPr>
          <a:xfrm>
            <a:off x="5725551" y="4135353"/>
            <a:ext cx="3803460" cy="2550769"/>
          </a:xfrm>
          <a:prstGeom prst="rect">
            <a:avLst/>
          </a:prstGeom>
        </p:spPr>
      </p:pic>
      <p:sp>
        <p:nvSpPr>
          <p:cNvPr id="13" name="Content Placeholder 2"/>
          <p:cNvSpPr>
            <a:spLocks noGrp="1"/>
          </p:cNvSpPr>
          <p:nvPr>
            <p:ph sz="half" idx="1"/>
          </p:nvPr>
        </p:nvSpPr>
        <p:spPr>
          <a:xfrm>
            <a:off x="394446" y="1600198"/>
            <a:ext cx="3334871" cy="4525963"/>
          </a:xfrm>
        </p:spPr>
        <p:txBody>
          <a:bodyPr>
            <a:normAutofit/>
          </a:bodyPr>
          <a:lstStyle/>
          <a:p>
            <a:endParaRPr lang="en-US" sz="3600" dirty="0" smtClean="0"/>
          </a:p>
          <a:p>
            <a:r>
              <a:rPr lang="en-US" sz="4800" dirty="0" smtClean="0"/>
              <a:t>Why Linked Data?</a:t>
            </a:r>
            <a:endParaRPr lang="en-AU" sz="4800" dirty="0"/>
          </a:p>
        </p:txBody>
      </p:sp>
    </p:spTree>
    <p:extLst>
      <p:ext uri="{BB962C8B-B14F-4D97-AF65-F5344CB8AC3E}">
        <p14:creationId xmlns:p14="http://schemas.microsoft.com/office/powerpoint/2010/main" val="173452075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603562" y="4414787"/>
            <a:ext cx="4065275" cy="2239232"/>
          </a:xfrm>
          <a:prstGeom prst="rect">
            <a:avLst/>
          </a:prstGeom>
        </p:spPr>
      </p:pic>
      <p:sp>
        <p:nvSpPr>
          <p:cNvPr id="3" name="Content Placeholder 2"/>
          <p:cNvSpPr>
            <a:spLocks noGrp="1"/>
          </p:cNvSpPr>
          <p:nvPr>
            <p:ph sz="half" idx="1"/>
          </p:nvPr>
        </p:nvSpPr>
        <p:spPr/>
        <p:txBody>
          <a:bodyPr>
            <a:normAutofit/>
          </a:bodyPr>
          <a:lstStyle/>
          <a:p>
            <a:endParaRPr lang="en-US" sz="3600" dirty="0" smtClean="0"/>
          </a:p>
          <a:p>
            <a:r>
              <a:rPr lang="en-US" sz="4800" dirty="0" smtClean="0"/>
              <a:t>What we’re doing…</a:t>
            </a:r>
            <a:endParaRPr lang="en-AU" sz="4800" dirty="0"/>
          </a:p>
        </p:txBody>
      </p:sp>
      <p:sp>
        <p:nvSpPr>
          <p:cNvPr id="4" name="Content Placeholder 2"/>
          <p:cNvSpPr txBox="1">
            <a:spLocks/>
          </p:cNvSpPr>
          <p:nvPr/>
        </p:nvSpPr>
        <p:spPr>
          <a:xfrm>
            <a:off x="4443211" y="1520782"/>
            <a:ext cx="7574618" cy="4525963"/>
          </a:xfrm>
          <a:prstGeom prst="rect">
            <a:avLst/>
          </a:prstGeom>
        </p:spPr>
        <p:txBody>
          <a:bodyPr vert="horz" lIns="91440" tIns="45720" rIns="91440" bIns="45720" rtlCol="0">
            <a:normAutofit/>
          </a:bodyPr>
          <a:lstStyle>
            <a:lvl1pPr marL="0" indent="0" algn="l" defTabSz="609585" rtl="0" eaLnBrk="1" latinLnBrk="0" hangingPunct="1">
              <a:spcBef>
                <a:spcPct val="20000"/>
              </a:spcBef>
              <a:buFont typeface="Arial"/>
              <a:buNone/>
              <a:defRPr sz="1867" kern="1200" baseline="0">
                <a:solidFill>
                  <a:schemeClr val="bg1"/>
                </a:solidFill>
                <a:latin typeface="+mn-lt"/>
                <a:ea typeface="+mn-ea"/>
                <a:cs typeface="+mn-cs"/>
              </a:defRPr>
            </a:lvl1pPr>
            <a:lvl2pPr marL="990575" indent="-380990" algn="l" defTabSz="609585" rtl="0" eaLnBrk="1" latinLnBrk="0" hangingPunct="1">
              <a:spcBef>
                <a:spcPct val="20000"/>
              </a:spcBef>
              <a:buFont typeface="Arial"/>
              <a:buChar char="–"/>
              <a:defRPr sz="1867" kern="1200">
                <a:solidFill>
                  <a:schemeClr val="bg1"/>
                </a:solidFill>
                <a:latin typeface="+mn-lt"/>
                <a:ea typeface="+mn-ea"/>
                <a:cs typeface="+mn-cs"/>
              </a:defRPr>
            </a:lvl2pPr>
            <a:lvl3pPr marL="1523962" indent="-304792" algn="l" defTabSz="609585" rtl="0" eaLnBrk="1" latinLnBrk="0" hangingPunct="1">
              <a:spcBef>
                <a:spcPct val="20000"/>
              </a:spcBef>
              <a:buFont typeface="Arial"/>
              <a:buChar char="•"/>
              <a:defRPr sz="1867" kern="1200">
                <a:solidFill>
                  <a:schemeClr val="bg1"/>
                </a:solidFill>
                <a:latin typeface="+mn-lt"/>
                <a:ea typeface="+mn-ea"/>
                <a:cs typeface="+mn-cs"/>
              </a:defRPr>
            </a:lvl3pPr>
            <a:lvl4pPr marL="2133547" indent="-304792" algn="l" defTabSz="609585" rtl="0" eaLnBrk="1" latinLnBrk="0" hangingPunct="1">
              <a:spcBef>
                <a:spcPct val="20000"/>
              </a:spcBef>
              <a:buFont typeface="Arial"/>
              <a:buChar char="–"/>
              <a:defRPr sz="1867" kern="1200">
                <a:solidFill>
                  <a:schemeClr val="bg1"/>
                </a:solidFill>
                <a:latin typeface="+mn-lt"/>
                <a:ea typeface="+mn-ea"/>
                <a:cs typeface="+mn-cs"/>
              </a:defRPr>
            </a:lvl4pPr>
            <a:lvl5pPr marL="2743131" indent="-304792" algn="l" defTabSz="609585" rtl="0" eaLnBrk="1" latinLnBrk="0" hangingPunct="1">
              <a:spcBef>
                <a:spcPct val="20000"/>
              </a:spcBef>
              <a:buFont typeface="Arial"/>
              <a:buChar char="»"/>
              <a:defRPr sz="1867" kern="1200">
                <a:solidFill>
                  <a:schemeClr val="bg1"/>
                </a:solidFill>
                <a:latin typeface="+mn-lt"/>
                <a:ea typeface="+mn-ea"/>
                <a:cs typeface="+mn-cs"/>
              </a:defRPr>
            </a:lvl5pPr>
            <a:lvl6pPr marL="3352716" indent="-304792" algn="l" defTabSz="609585" rtl="0" eaLnBrk="1" latinLnBrk="0" hangingPunct="1">
              <a:spcBef>
                <a:spcPct val="20000"/>
              </a:spcBef>
              <a:buFont typeface="Arial"/>
              <a:buChar char="•"/>
              <a:defRPr sz="2400"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400"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400"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400" kern="1200">
                <a:solidFill>
                  <a:schemeClr val="tx1"/>
                </a:solidFill>
                <a:latin typeface="+mn-lt"/>
                <a:ea typeface="+mn-ea"/>
                <a:cs typeface="+mn-cs"/>
              </a:defRPr>
            </a:lvl9pPr>
          </a:lstStyle>
          <a:p>
            <a:pPr marL="457200" marR="0" lvl="0" indent="-457200" algn="l" defTabSz="609585" rtl="0" eaLnBrk="1" fontAlgn="auto" latinLnBrk="0" hangingPunct="1">
              <a:lnSpc>
                <a:spcPct val="100000"/>
              </a:lnSpc>
              <a:spcBef>
                <a:spcPct val="20000"/>
              </a:spcBef>
              <a:spcAft>
                <a:spcPts val="0"/>
              </a:spcAft>
              <a:buClrTx/>
              <a:buSzTx/>
              <a:buFontTx/>
              <a:buChar char="-"/>
              <a:tabLst/>
              <a:defRPr/>
            </a:pPr>
            <a:r>
              <a:rPr kumimoji="0" lang="en-US" sz="3200" b="0" i="0" u="none" strike="noStrike" kern="1200" cap="none" spc="0" normalizeH="0" baseline="0" noProof="0" dirty="0" smtClean="0">
                <a:ln>
                  <a:noFill/>
                </a:ln>
                <a:solidFill>
                  <a:srgbClr val="318FC5"/>
                </a:solidFill>
                <a:effectLst/>
                <a:uLnTx/>
                <a:uFillTx/>
                <a:latin typeface="Franklin Gothic Book"/>
                <a:ea typeface="+mn-ea"/>
                <a:cs typeface="+mn-cs"/>
              </a:rPr>
              <a:t>Publishing some of our open data as LOD this financial year</a:t>
            </a:r>
            <a:endParaRPr kumimoji="0" lang="en-AU" sz="3200" b="0" i="0" u="none" strike="noStrike" kern="1200" cap="none" spc="0" normalizeH="0" baseline="0" noProof="0" dirty="0">
              <a:ln>
                <a:noFill/>
              </a:ln>
              <a:solidFill>
                <a:srgbClr val="318FC5"/>
              </a:solidFill>
              <a:effectLst/>
              <a:uLnTx/>
              <a:uFillTx/>
              <a:latin typeface="Franklin Gothic Book"/>
              <a:ea typeface="+mn-ea"/>
              <a:cs typeface="+mn-cs"/>
            </a:endParaRPr>
          </a:p>
          <a:p>
            <a:pPr marL="457200" marR="0" lvl="0" indent="-457200" algn="l" defTabSz="609585" rtl="0" eaLnBrk="1" fontAlgn="auto" latinLnBrk="0" hangingPunct="1">
              <a:lnSpc>
                <a:spcPct val="100000"/>
              </a:lnSpc>
              <a:spcBef>
                <a:spcPct val="20000"/>
              </a:spcBef>
              <a:spcAft>
                <a:spcPts val="0"/>
              </a:spcAft>
              <a:buClrTx/>
              <a:buSzTx/>
              <a:buFontTx/>
              <a:buChar char="-"/>
              <a:tabLst/>
              <a:defRPr/>
            </a:pPr>
            <a:r>
              <a:rPr kumimoji="0" lang="en-AU" sz="3200" b="0" i="0" u="none" strike="noStrike" kern="1200" cap="none" spc="0" normalizeH="0" baseline="0" noProof="0" dirty="0" smtClean="0">
                <a:ln>
                  <a:noFill/>
                </a:ln>
                <a:solidFill>
                  <a:srgbClr val="318FC5"/>
                </a:solidFill>
                <a:effectLst/>
                <a:uLnTx/>
                <a:uFillTx/>
                <a:latin typeface="Franklin Gothic Book"/>
                <a:ea typeface="+mn-ea"/>
                <a:cs typeface="+mn-cs"/>
              </a:rPr>
              <a:t>Investigating LD for broader applicability to our products and processes</a:t>
            </a:r>
            <a:endParaRPr kumimoji="0" lang="en-US" sz="3200" b="0" i="0" u="none" strike="noStrike" kern="1200" cap="none" spc="0" normalizeH="0" baseline="0" noProof="0" dirty="0" smtClean="0">
              <a:ln>
                <a:noFill/>
              </a:ln>
              <a:solidFill>
                <a:srgbClr val="318FC5"/>
              </a:solidFill>
              <a:effectLst/>
              <a:uLnTx/>
              <a:uFillTx/>
              <a:latin typeface="Franklin Gothic Book"/>
              <a:ea typeface="+mn-ea"/>
              <a:cs typeface="+mn-cs"/>
            </a:endParaRPr>
          </a:p>
        </p:txBody>
      </p:sp>
    </p:spTree>
    <p:extLst>
      <p:ext uri="{BB962C8B-B14F-4D97-AF65-F5344CB8AC3E}">
        <p14:creationId xmlns:p14="http://schemas.microsoft.com/office/powerpoint/2010/main" val="39091051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smtClean="0"/>
              <a:t>Machine-executable records authorities</a:t>
            </a:r>
            <a:endParaRPr lang="en-AU" dirty="0"/>
          </a:p>
        </p:txBody>
      </p:sp>
      <p:sp>
        <p:nvSpPr>
          <p:cNvPr id="3" name="Subtitle 2"/>
          <p:cNvSpPr>
            <a:spLocks noGrp="1"/>
          </p:cNvSpPr>
          <p:nvPr>
            <p:ph type="subTitle" idx="1"/>
          </p:nvPr>
        </p:nvSpPr>
        <p:spPr>
          <a:xfrm>
            <a:off x="2279576" y="3886200"/>
            <a:ext cx="8064896" cy="1752600"/>
          </a:xfrm>
        </p:spPr>
        <p:txBody>
          <a:bodyPr>
            <a:normAutofit/>
          </a:bodyPr>
          <a:lstStyle/>
          <a:p>
            <a:r>
              <a:rPr lang="en-AU" sz="2000" dirty="0"/>
              <a:t>Tatiana Antsoupova, Assistant Director, Information Governance</a:t>
            </a:r>
          </a:p>
          <a:p>
            <a:r>
              <a:rPr lang="en-AU" sz="2000" dirty="0"/>
              <a:t>AGLDWG, 3 August 2017</a:t>
            </a:r>
          </a:p>
        </p:txBody>
      </p:sp>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2" y="4869160"/>
            <a:ext cx="9143999" cy="20775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524001" y="1"/>
            <a:ext cx="5076056" cy="1688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7513648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N</a:t>
            </a:r>
            <a:endParaRPr lang="en-AU" dirty="0"/>
          </a:p>
        </p:txBody>
      </p:sp>
      <p:sp>
        <p:nvSpPr>
          <p:cNvPr id="3" name="Content Placeholder 2"/>
          <p:cNvSpPr>
            <a:spLocks noGrp="1"/>
          </p:cNvSpPr>
          <p:nvPr>
            <p:ph idx="1"/>
          </p:nvPr>
        </p:nvSpPr>
        <p:spPr>
          <a:xfrm>
            <a:off x="1775520" y="1705014"/>
            <a:ext cx="8640960" cy="4525963"/>
          </a:xfrm>
        </p:spPr>
        <p:txBody>
          <a:bodyPr/>
          <a:lstStyle/>
          <a:p>
            <a:r>
              <a:rPr lang="en-AU" sz="1800" dirty="0">
                <a:latin typeface="Arial" panose="020B0604020202020204" pitchFamily="34" charset="0"/>
                <a:cs typeface="Arial" panose="020B0604020202020204" pitchFamily="34" charset="0"/>
              </a:rPr>
              <a:t>An executive agency in the Attorney-General’s portfolio</a:t>
            </a:r>
          </a:p>
          <a:p>
            <a:r>
              <a:rPr lang="en-AU" sz="1800" dirty="0">
                <a:latin typeface="Arial" panose="020B0604020202020204" pitchFamily="34" charset="0"/>
                <a:cs typeface="Arial" panose="020B0604020202020204" pitchFamily="34" charset="0"/>
              </a:rPr>
              <a:t>Empowered by the </a:t>
            </a:r>
            <a:r>
              <a:rPr lang="en-AU" sz="1800" i="1" dirty="0">
                <a:latin typeface="Arial" panose="020B0604020202020204" pitchFamily="34" charset="0"/>
                <a:cs typeface="Arial" panose="020B0604020202020204" pitchFamily="34" charset="0"/>
              </a:rPr>
              <a:t>Archives Act 1983	</a:t>
            </a:r>
          </a:p>
          <a:p>
            <a:r>
              <a:rPr lang="en-AU" sz="1800" dirty="0">
                <a:latin typeface="Arial" panose="020B0604020202020204" pitchFamily="34" charset="0"/>
                <a:cs typeface="Arial" panose="020B0604020202020204" pitchFamily="34" charset="0"/>
              </a:rPr>
              <a:t>Responsible for authentic, reliable and useable government information</a:t>
            </a:r>
          </a:p>
          <a:p>
            <a:r>
              <a:rPr lang="en-AU" sz="1800" dirty="0">
                <a:latin typeface="Arial" panose="020B0604020202020204" pitchFamily="34" charset="0"/>
                <a:cs typeface="Arial" panose="020B0604020202020204" pitchFamily="34" charset="0"/>
              </a:rPr>
              <a:t>Identifies ‘retain as national archives’ records and data and authorises  destruction of the rest</a:t>
            </a:r>
          </a:p>
          <a:p>
            <a:r>
              <a:rPr lang="en-AU" sz="1800" dirty="0">
                <a:latin typeface="Arial" panose="020B0604020202020204" pitchFamily="34" charset="0"/>
                <a:cs typeface="Arial" panose="020B0604020202020204" pitchFamily="34" charset="0"/>
              </a:rPr>
              <a:t>Archives’ holdings preserved in perpetuity enable transparency and accountability of the government; protect rights and entitlements of Australians and maintain evidence for the collective memory of the nation</a:t>
            </a:r>
          </a:p>
          <a:p>
            <a:endParaRPr lang="en-AU" dirty="0"/>
          </a:p>
        </p:txBody>
      </p:sp>
      <p:pic>
        <p:nvPicPr>
          <p:cNvPr id="4"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1" y="1"/>
            <a:ext cx="5076056" cy="1688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1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92144" y="4542473"/>
            <a:ext cx="2088232" cy="16165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ectangle 5"/>
          <p:cNvSpPr/>
          <p:nvPr/>
        </p:nvSpPr>
        <p:spPr>
          <a:xfrm>
            <a:off x="6960097" y="6289038"/>
            <a:ext cx="3240361" cy="369332"/>
          </a:xfrm>
          <a:prstGeom prst="rect">
            <a:avLst/>
          </a:prstGeom>
        </p:spPr>
        <p:txBody>
          <a:bodyPr wrap="square">
            <a:spAutoFit/>
          </a:bodyPr>
          <a:lstStyle/>
          <a:p>
            <a:r>
              <a:rPr lang="en-AU" sz="900" dirty="0">
                <a:solidFill>
                  <a:prstClr val="white"/>
                </a:solidFill>
                <a:latin typeface="Calibri"/>
              </a:rPr>
              <a:t>East Block, Commonwealth Offices, Parkes,  Canberra, 1972. Now National Archives Office. NAA, A6180, 2/5/72/19</a:t>
            </a:r>
          </a:p>
        </p:txBody>
      </p:sp>
      <p:pic>
        <p:nvPicPr>
          <p:cNvPr id="2050" name="Picture 2" descr="C:\Users\tatianaa\Desktop\HomepageCard6_tcm16-94223.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290738" y="4466872"/>
            <a:ext cx="1645023" cy="164502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2250284" y="6296092"/>
            <a:ext cx="2261541" cy="369332"/>
          </a:xfrm>
          <a:prstGeom prst="rect">
            <a:avLst/>
          </a:prstGeom>
          <a:noFill/>
        </p:spPr>
        <p:txBody>
          <a:bodyPr wrap="square" rtlCol="0">
            <a:spAutoFit/>
          </a:bodyPr>
          <a:lstStyle/>
          <a:p>
            <a:r>
              <a:rPr lang="en-AU" sz="900" dirty="0">
                <a:solidFill>
                  <a:prstClr val="white"/>
                </a:solidFill>
                <a:latin typeface="Calibri"/>
              </a:rPr>
              <a:t>National Archives Preservation Facility, Mitchell, 2017</a:t>
            </a:r>
          </a:p>
        </p:txBody>
      </p:sp>
      <p:pic>
        <p:nvPicPr>
          <p:cNvPr id="9"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27848" y="4510172"/>
            <a:ext cx="2019976" cy="16017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TextBox 7"/>
          <p:cNvSpPr txBox="1"/>
          <p:nvPr/>
        </p:nvSpPr>
        <p:spPr>
          <a:xfrm>
            <a:off x="4727848" y="6283867"/>
            <a:ext cx="2160240" cy="369332"/>
          </a:xfrm>
          <a:prstGeom prst="rect">
            <a:avLst/>
          </a:prstGeom>
          <a:noFill/>
        </p:spPr>
        <p:txBody>
          <a:bodyPr wrap="square" rtlCol="0">
            <a:spAutoFit/>
          </a:bodyPr>
          <a:lstStyle/>
          <a:p>
            <a:r>
              <a:rPr lang="en-US" sz="900" dirty="0">
                <a:solidFill>
                  <a:prstClr val="white"/>
                </a:solidFill>
                <a:latin typeface="Calibri"/>
              </a:rPr>
              <a:t>File room in a Federal Government office in Melbourne, 1960, NAA, A1200, L34711</a:t>
            </a:r>
            <a:endParaRPr lang="en-AU" sz="900" dirty="0">
              <a:solidFill>
                <a:prstClr val="white"/>
              </a:solidFill>
              <a:latin typeface="Calibri"/>
            </a:endParaRPr>
          </a:p>
        </p:txBody>
      </p:sp>
    </p:spTree>
    <p:extLst>
      <p:ext uri="{BB962C8B-B14F-4D97-AF65-F5344CB8AC3E}">
        <p14:creationId xmlns:p14="http://schemas.microsoft.com/office/powerpoint/2010/main" val="324540858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74638"/>
            <a:ext cx="8229600" cy="778098"/>
          </a:xfrm>
        </p:spPr>
        <p:txBody>
          <a:bodyPr>
            <a:normAutofit/>
          </a:bodyPr>
          <a:lstStyle/>
          <a:p>
            <a:r>
              <a:rPr lang="en-AU" sz="2800" dirty="0"/>
              <a:t>What does a records authority tell us?</a:t>
            </a:r>
          </a:p>
        </p:txBody>
      </p:sp>
      <p:sp>
        <p:nvSpPr>
          <p:cNvPr id="3" name="Content Placeholder 2"/>
          <p:cNvSpPr>
            <a:spLocks noGrp="1"/>
          </p:cNvSpPr>
          <p:nvPr>
            <p:ph idx="1"/>
          </p:nvPr>
        </p:nvSpPr>
        <p:spPr>
          <a:xfrm>
            <a:off x="1981200" y="1052737"/>
            <a:ext cx="8229600" cy="5073427"/>
          </a:xfrm>
        </p:spPr>
        <p:txBody>
          <a:bodyPr/>
          <a:lstStyle/>
          <a:p>
            <a:pPr marL="0" indent="0">
              <a:buNone/>
            </a:pPr>
            <a:endParaRPr lang="en-AU" dirty="0" smtClean="0"/>
          </a:p>
          <a:p>
            <a:pPr marL="0" indent="0">
              <a:buNone/>
            </a:pPr>
            <a:endParaRPr lang="en-AU" dirty="0"/>
          </a:p>
          <a:p>
            <a:pPr marL="0" indent="0">
              <a:buNone/>
            </a:pPr>
            <a:endParaRPr lang="en-AU" dirty="0" smtClean="0"/>
          </a:p>
          <a:p>
            <a:pPr marL="0" indent="0">
              <a:buNone/>
            </a:pPr>
            <a:endParaRPr lang="en-AU" dirty="0"/>
          </a:p>
        </p:txBody>
      </p:sp>
      <p:sp>
        <p:nvSpPr>
          <p:cNvPr id="4" name="Rectangle 3"/>
          <p:cNvSpPr/>
          <p:nvPr/>
        </p:nvSpPr>
        <p:spPr>
          <a:xfrm>
            <a:off x="2232346" y="1110343"/>
            <a:ext cx="1343374" cy="1094522"/>
          </a:xfrm>
          <a:prstGeom prst="rect">
            <a:avLst/>
          </a:prstGeom>
          <a:solidFill>
            <a:schemeClr val="bg2">
              <a:lumMod val="60000"/>
              <a:lumOff val="40000"/>
            </a:schemeClr>
          </a:solidFill>
          <a:ln>
            <a:solidFill>
              <a:schemeClr val="bg2"/>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AU" sz="1400" dirty="0">
                <a:solidFill>
                  <a:prstClr val="black"/>
                </a:solidFill>
                <a:latin typeface="Calibri"/>
              </a:rPr>
              <a:t>For the purposes of this agency</a:t>
            </a:r>
          </a:p>
        </p:txBody>
      </p:sp>
      <p:sp>
        <p:nvSpPr>
          <p:cNvPr id="5" name="Rectangle 4"/>
          <p:cNvSpPr/>
          <p:nvPr/>
        </p:nvSpPr>
        <p:spPr>
          <a:xfrm>
            <a:off x="4465474" y="1079019"/>
            <a:ext cx="1126471" cy="1125847"/>
          </a:xfrm>
          <a:prstGeom prst="rect">
            <a:avLst/>
          </a:prstGeom>
          <a:solidFill>
            <a:schemeClr val="bg2">
              <a:lumMod val="60000"/>
              <a:lumOff val="40000"/>
            </a:schemeClr>
          </a:solidFill>
          <a:ln>
            <a:solidFill>
              <a:schemeClr val="bg2"/>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AU" sz="1400" dirty="0">
                <a:solidFill>
                  <a:prstClr val="black"/>
                </a:solidFill>
                <a:latin typeface="Calibri"/>
              </a:rPr>
              <a:t>while performing this kind of function</a:t>
            </a:r>
          </a:p>
        </p:txBody>
      </p:sp>
      <p:sp>
        <p:nvSpPr>
          <p:cNvPr id="6" name="Rectangle 5"/>
          <p:cNvSpPr/>
          <p:nvPr/>
        </p:nvSpPr>
        <p:spPr>
          <a:xfrm>
            <a:off x="6600057" y="1074961"/>
            <a:ext cx="1335263" cy="1129905"/>
          </a:xfrm>
          <a:prstGeom prst="rect">
            <a:avLst/>
          </a:prstGeom>
          <a:solidFill>
            <a:schemeClr val="bg2">
              <a:lumMod val="60000"/>
              <a:lumOff val="40000"/>
            </a:schemeClr>
          </a:solidFill>
          <a:ln>
            <a:solidFill>
              <a:schemeClr val="bg2"/>
            </a:solidFill>
          </a:ln>
        </p:spPr>
        <p:style>
          <a:lnRef idx="3">
            <a:schemeClr val="lt1"/>
          </a:lnRef>
          <a:fillRef idx="1">
            <a:schemeClr val="accent2"/>
          </a:fillRef>
          <a:effectRef idx="1">
            <a:schemeClr val="accent2"/>
          </a:effectRef>
          <a:fontRef idx="minor">
            <a:schemeClr val="lt1"/>
          </a:fontRef>
        </p:style>
        <p:txBody>
          <a:bodyPr rtlCol="0" anchor="ctr"/>
          <a:lstStyle/>
          <a:p>
            <a:pPr algn="ctr"/>
            <a:r>
              <a:rPr lang="en-AU" sz="1400" dirty="0">
                <a:solidFill>
                  <a:prstClr val="black"/>
                </a:solidFill>
                <a:latin typeface="Calibri"/>
              </a:rPr>
              <a:t>records of this type</a:t>
            </a:r>
          </a:p>
        </p:txBody>
      </p:sp>
      <p:sp>
        <p:nvSpPr>
          <p:cNvPr id="7" name="Rectangle 6"/>
          <p:cNvSpPr/>
          <p:nvPr/>
        </p:nvSpPr>
        <p:spPr>
          <a:xfrm>
            <a:off x="8688288" y="1074962"/>
            <a:ext cx="1224136" cy="1129904"/>
          </a:xfrm>
          <a:prstGeom prst="rect">
            <a:avLst/>
          </a:prstGeom>
          <a:solidFill>
            <a:schemeClr val="bg2">
              <a:lumMod val="60000"/>
              <a:lumOff val="40000"/>
            </a:schemeClr>
          </a:solidFill>
          <a:ln>
            <a:solidFill>
              <a:schemeClr val="bg2"/>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AU" sz="1400" dirty="0">
                <a:solidFill>
                  <a:prstClr val="black"/>
                </a:solidFill>
                <a:latin typeface="Calibri"/>
              </a:rPr>
              <a:t>are associated with this disposal class</a:t>
            </a:r>
          </a:p>
        </p:txBody>
      </p:sp>
      <p:cxnSp>
        <p:nvCxnSpPr>
          <p:cNvPr id="8" name="Straight Arrow Connector 7"/>
          <p:cNvCxnSpPr/>
          <p:nvPr/>
        </p:nvCxnSpPr>
        <p:spPr>
          <a:xfrm flipV="1">
            <a:off x="3575721" y="1787884"/>
            <a:ext cx="901771" cy="2"/>
          </a:xfrm>
          <a:prstGeom prst="straightConnector1">
            <a:avLst/>
          </a:prstGeom>
          <a:ln>
            <a:solidFill>
              <a:srgbClr val="FF0000"/>
            </a:solidFill>
            <a:tailEnd type="arrow"/>
          </a:ln>
        </p:spPr>
        <p:style>
          <a:lnRef idx="3">
            <a:schemeClr val="accent2"/>
          </a:lnRef>
          <a:fillRef idx="0">
            <a:schemeClr val="accent2"/>
          </a:fillRef>
          <a:effectRef idx="2">
            <a:schemeClr val="accent2"/>
          </a:effectRef>
          <a:fontRef idx="minor">
            <a:schemeClr val="tx1"/>
          </a:fontRef>
        </p:style>
      </p:cxnSp>
      <p:cxnSp>
        <p:nvCxnSpPr>
          <p:cNvPr id="9" name="Straight Arrow Connector 8"/>
          <p:cNvCxnSpPr/>
          <p:nvPr/>
        </p:nvCxnSpPr>
        <p:spPr>
          <a:xfrm>
            <a:off x="5663952" y="1749689"/>
            <a:ext cx="936104" cy="1"/>
          </a:xfrm>
          <a:prstGeom prst="straightConnector1">
            <a:avLst/>
          </a:prstGeom>
          <a:ln>
            <a:solidFill>
              <a:srgbClr val="FF0000"/>
            </a:solidFill>
            <a:tailEnd type="arrow"/>
          </a:ln>
        </p:spPr>
        <p:style>
          <a:lnRef idx="3">
            <a:schemeClr val="accent2"/>
          </a:lnRef>
          <a:fillRef idx="0">
            <a:schemeClr val="accent2"/>
          </a:fillRef>
          <a:effectRef idx="2">
            <a:schemeClr val="accent2"/>
          </a:effectRef>
          <a:fontRef idx="minor">
            <a:schemeClr val="tx1"/>
          </a:fontRef>
        </p:style>
      </p:cxnSp>
      <p:cxnSp>
        <p:nvCxnSpPr>
          <p:cNvPr id="12" name="Straight Arrow Connector 11"/>
          <p:cNvCxnSpPr/>
          <p:nvPr/>
        </p:nvCxnSpPr>
        <p:spPr>
          <a:xfrm>
            <a:off x="7935320" y="1749688"/>
            <a:ext cx="752969" cy="0"/>
          </a:xfrm>
          <a:prstGeom prst="straightConnector1">
            <a:avLst/>
          </a:prstGeom>
          <a:ln>
            <a:solidFill>
              <a:srgbClr val="FF0000"/>
            </a:solidFill>
            <a:tailEnd type="arrow"/>
          </a:ln>
        </p:spPr>
        <p:style>
          <a:lnRef idx="3">
            <a:schemeClr val="accent2"/>
          </a:lnRef>
          <a:fillRef idx="0">
            <a:schemeClr val="accent2"/>
          </a:fillRef>
          <a:effectRef idx="2">
            <a:schemeClr val="accent2"/>
          </a:effectRef>
          <a:fontRef idx="minor">
            <a:schemeClr val="tx1"/>
          </a:fontRef>
        </p:style>
      </p:cxn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5884" y="2427459"/>
            <a:ext cx="2941442" cy="1533115"/>
          </a:xfrm>
          <a:prstGeom prst="rect">
            <a:avLst/>
          </a:prstGeom>
        </p:spPr>
      </p:pic>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04994" y="2610526"/>
            <a:ext cx="3519887" cy="1114209"/>
          </a:xfrm>
          <a:prstGeom prst="rect">
            <a:avLst/>
          </a:prstGeom>
        </p:spPr>
      </p:pic>
      <p:pic>
        <p:nvPicPr>
          <p:cNvPr id="17"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88848" y="4221088"/>
            <a:ext cx="3003097" cy="934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Content Placeholder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55200" y="4356970"/>
            <a:ext cx="2219473" cy="504056"/>
          </a:xfrm>
          <a:prstGeom prst="rect">
            <a:avLst/>
          </a:prstGeom>
        </p:spPr>
      </p:pic>
      <p:pic>
        <p:nvPicPr>
          <p:cNvPr id="19"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755200" y="5387310"/>
            <a:ext cx="2279891" cy="1126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Picture 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613041" y="5408982"/>
            <a:ext cx="2954708" cy="1105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6515828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91544" y="260648"/>
            <a:ext cx="8229600" cy="922114"/>
          </a:xfrm>
        </p:spPr>
        <p:txBody>
          <a:bodyPr>
            <a:normAutofit/>
          </a:bodyPr>
          <a:lstStyle/>
          <a:p>
            <a:r>
              <a:rPr lang="en-AU" sz="2000" b="1" dirty="0"/>
              <a:t>Machine-executable schema documentation addendum</a:t>
            </a:r>
            <a:br>
              <a:rPr lang="en-AU" sz="2000" b="1" dirty="0"/>
            </a:br>
            <a:r>
              <a:rPr lang="en-AU" sz="2000" dirty="0"/>
              <a:t>May 2017</a:t>
            </a:r>
          </a:p>
        </p:txBody>
      </p:sp>
      <p:sp>
        <p:nvSpPr>
          <p:cNvPr id="4" name="Content Placeholder 3"/>
          <p:cNvSpPr txBox="1">
            <a:spLocks noGrp="1"/>
          </p:cNvSpPr>
          <p:nvPr>
            <p:ph idx="1"/>
          </p:nvPr>
        </p:nvSpPr>
        <p:spPr>
          <a:xfrm>
            <a:off x="2032743" y="980728"/>
            <a:ext cx="8229600" cy="4942892"/>
          </a:xfrm>
          <a:prstGeom prst="rect">
            <a:avLst/>
          </a:prstGeom>
          <a:noFill/>
        </p:spPr>
        <p:txBody>
          <a:bodyPr wrap="square" rtlCol="0">
            <a:spAutoFit/>
          </a:bodyPr>
          <a:lstStyle/>
          <a:p>
            <a:endParaRPr lang="en-AU" sz="900" dirty="0">
              <a:solidFill>
                <a:srgbClr val="FF0000"/>
              </a:solidFill>
            </a:endParaRPr>
          </a:p>
          <a:p>
            <a:r>
              <a:rPr lang="en-AU" sz="2000" dirty="0"/>
              <a:t>Semantic data model for a test group and the formula:</a:t>
            </a:r>
          </a:p>
          <a:p>
            <a:pPr marL="0" indent="0">
              <a:buNone/>
            </a:pPr>
            <a:r>
              <a:rPr lang="en-AU" sz="2000" dirty="0">
                <a:solidFill>
                  <a:srgbClr val="FF0000"/>
                </a:solidFill>
              </a:rPr>
              <a:t>	</a:t>
            </a:r>
            <a:r>
              <a:rPr lang="en-AU" sz="1800" dirty="0">
                <a:solidFill>
                  <a:srgbClr val="FF0000"/>
                </a:solidFill>
              </a:rPr>
              <a:t>ELEMENT</a:t>
            </a:r>
            <a:r>
              <a:rPr lang="en-AU" sz="1800" dirty="0"/>
              <a:t> – </a:t>
            </a:r>
            <a:r>
              <a:rPr lang="en-AU" sz="1800" dirty="0">
                <a:solidFill>
                  <a:schemeClr val="bg2">
                    <a:lumMod val="60000"/>
                    <a:lumOff val="40000"/>
                  </a:schemeClr>
                </a:solidFill>
              </a:rPr>
              <a:t>RELATIONSHIP</a:t>
            </a:r>
            <a:r>
              <a:rPr lang="en-AU" sz="1800" dirty="0"/>
              <a:t> – </a:t>
            </a:r>
            <a:r>
              <a:rPr lang="en-AU" sz="1800" dirty="0">
                <a:solidFill>
                  <a:srgbClr val="00B050"/>
                </a:solidFill>
              </a:rPr>
              <a:t>QUALIFIER</a:t>
            </a:r>
            <a:r>
              <a:rPr lang="en-AU" sz="1800" dirty="0"/>
              <a:t>, [including DOCUMENT TYPE(s), </a:t>
            </a:r>
            <a:r>
              <a:rPr lang="en-AU" sz="1800" dirty="0" err="1"/>
              <a:t>eg</a:t>
            </a:r>
            <a:r>
              <a:rPr lang="en-AU" sz="1800" dirty="0"/>
              <a:t> 	EXAMPLE(s)] </a:t>
            </a:r>
          </a:p>
          <a:p>
            <a:endParaRPr lang="en-AU" sz="900" dirty="0"/>
          </a:p>
          <a:p>
            <a:pPr lvl="1"/>
            <a:r>
              <a:rPr lang="en-AU" sz="1800" dirty="0">
                <a:solidFill>
                  <a:srgbClr val="00B050"/>
                </a:solidFill>
              </a:rPr>
              <a:t>Arranging</a:t>
            </a:r>
            <a:r>
              <a:rPr lang="en-AU" sz="1800" dirty="0"/>
              <a:t> [QUALIFIER: ACTIVITY] [</a:t>
            </a:r>
            <a:r>
              <a:rPr lang="en-AU" sz="1800" dirty="0">
                <a:solidFill>
                  <a:schemeClr val="bg2">
                    <a:lumMod val="60000"/>
                    <a:lumOff val="40000"/>
                  </a:schemeClr>
                </a:solidFill>
              </a:rPr>
              <a:t>implied ‘of’ </a:t>
            </a:r>
            <a:r>
              <a:rPr lang="en-AU" sz="1800" dirty="0"/>
              <a:t>RELATIONSHIP] </a:t>
            </a:r>
            <a:r>
              <a:rPr lang="en-AU" sz="1800" dirty="0">
                <a:solidFill>
                  <a:srgbClr val="FF0000"/>
                </a:solidFill>
              </a:rPr>
              <a:t>visits</a:t>
            </a:r>
            <a:r>
              <a:rPr lang="en-AU" sz="1800" dirty="0"/>
              <a:t> [ELEMENT: EVENT] </a:t>
            </a:r>
            <a:r>
              <a:rPr lang="en-AU" sz="1800" dirty="0">
                <a:solidFill>
                  <a:schemeClr val="bg2">
                    <a:lumMod val="60000"/>
                    <a:lumOff val="40000"/>
                  </a:schemeClr>
                </a:solidFill>
              </a:rPr>
              <a:t>by</a:t>
            </a:r>
            <a:r>
              <a:rPr lang="en-AU" sz="1800" dirty="0"/>
              <a:t> [RELATIONSHIP] </a:t>
            </a:r>
            <a:r>
              <a:rPr lang="en-AU" sz="1800" dirty="0">
                <a:solidFill>
                  <a:srgbClr val="00B050"/>
                </a:solidFill>
              </a:rPr>
              <a:t>royalty</a:t>
            </a:r>
            <a:r>
              <a:rPr lang="en-AU" sz="1800" dirty="0"/>
              <a:t> [QUALIFIER: AGENT/SIGNIFICANCE INDICATOR]</a:t>
            </a:r>
          </a:p>
          <a:p>
            <a:pPr lvl="0"/>
            <a:endParaRPr lang="en-AU" sz="900" dirty="0"/>
          </a:p>
          <a:p>
            <a:pPr lvl="1"/>
            <a:r>
              <a:rPr lang="en-AU" sz="1800" dirty="0"/>
              <a:t>Agendas [QUALIFIER: DOCUMENT TYPE] </a:t>
            </a:r>
            <a:r>
              <a:rPr lang="en-AU" sz="1800" dirty="0">
                <a:solidFill>
                  <a:schemeClr val="bg2">
                    <a:lumMod val="60000"/>
                    <a:lumOff val="40000"/>
                  </a:schemeClr>
                </a:solidFill>
              </a:rPr>
              <a:t>and</a:t>
            </a:r>
            <a:r>
              <a:rPr lang="en-AU" sz="1800" dirty="0"/>
              <a:t> [RELATIONSHIP] minutes [QUALIFIER: DOCUMENT TYPE] </a:t>
            </a:r>
            <a:r>
              <a:rPr lang="en-AU" sz="1800" dirty="0">
                <a:solidFill>
                  <a:schemeClr val="bg2">
                    <a:lumMod val="60000"/>
                    <a:lumOff val="40000"/>
                  </a:schemeClr>
                </a:solidFill>
              </a:rPr>
              <a:t>of</a:t>
            </a:r>
            <a:r>
              <a:rPr lang="en-AU" sz="1800" dirty="0"/>
              <a:t> [RELATIONSHIP] </a:t>
            </a:r>
            <a:r>
              <a:rPr lang="en-AU" sz="1800" dirty="0">
                <a:solidFill>
                  <a:srgbClr val="00B050"/>
                </a:solidFill>
              </a:rPr>
              <a:t>international</a:t>
            </a:r>
            <a:r>
              <a:rPr lang="en-AU" sz="1800" dirty="0"/>
              <a:t> [QUALIFIER: GEOSPATIAL/SIGNIFICANCE] </a:t>
            </a:r>
            <a:r>
              <a:rPr lang="en-AU" sz="1800" dirty="0">
                <a:solidFill>
                  <a:srgbClr val="FF0000"/>
                </a:solidFill>
              </a:rPr>
              <a:t>committees</a:t>
            </a:r>
            <a:r>
              <a:rPr lang="en-AU" sz="1800" dirty="0"/>
              <a:t> [ELEMENT: AGENT]</a:t>
            </a:r>
          </a:p>
          <a:p>
            <a:pPr lvl="1"/>
            <a:endParaRPr lang="en-AU" sz="1400" dirty="0"/>
          </a:p>
          <a:p>
            <a:pPr marL="285750" lvl="1">
              <a:buFont typeface="Arial" panose="020B0604020202020204" pitchFamily="34" charset="0"/>
              <a:buChar char="•"/>
            </a:pPr>
            <a:r>
              <a:rPr lang="en-AU" sz="2000" dirty="0"/>
              <a:t>Links to ontologies</a:t>
            </a:r>
          </a:p>
          <a:p>
            <a:pPr lvl="1"/>
            <a:endParaRPr lang="en-AU" sz="800" dirty="0"/>
          </a:p>
          <a:p>
            <a:pPr lvl="1"/>
            <a:endParaRPr lang="en-AU" sz="800" dirty="0"/>
          </a:p>
          <a:p>
            <a:pPr lvl="1"/>
            <a:endParaRPr lang="en-AU" sz="800" dirty="0"/>
          </a:p>
          <a:p>
            <a:pPr lvl="1"/>
            <a:endParaRPr lang="en-AU" sz="800" dirty="0"/>
          </a:p>
          <a:p>
            <a:pPr lvl="1"/>
            <a:endParaRPr lang="en-AU" sz="800" dirty="0"/>
          </a:p>
          <a:p>
            <a:pPr lvl="1"/>
            <a:endParaRPr lang="en-AU" sz="800" dirty="0"/>
          </a:p>
        </p:txBody>
      </p:sp>
      <p:pic>
        <p:nvPicPr>
          <p:cNvPr id="5" name="Picture 2" descr="L3104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92145" y="4347605"/>
            <a:ext cx="3094363" cy="230803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5305885" y="4509121"/>
            <a:ext cx="2160240" cy="507831"/>
          </a:xfrm>
          <a:prstGeom prst="rect">
            <a:avLst/>
          </a:prstGeom>
          <a:noFill/>
        </p:spPr>
        <p:txBody>
          <a:bodyPr wrap="square" rtlCol="0">
            <a:spAutoFit/>
          </a:bodyPr>
          <a:lstStyle/>
          <a:p>
            <a:r>
              <a:rPr lang="en-US" sz="900" dirty="0">
                <a:solidFill>
                  <a:prstClr val="white"/>
                </a:solidFill>
                <a:latin typeface="Calibri"/>
              </a:rPr>
              <a:t>Control panel of a computer, Statistician's Branch,  Treasury, Canberra, 1959, NAA, </a:t>
            </a:r>
            <a:r>
              <a:rPr lang="en-AU" sz="900" dirty="0">
                <a:solidFill>
                  <a:prstClr val="white"/>
                </a:solidFill>
                <a:latin typeface="Calibri"/>
              </a:rPr>
              <a:t>A1200, L31046</a:t>
            </a:r>
          </a:p>
        </p:txBody>
      </p:sp>
      <p:pic>
        <p:nvPicPr>
          <p:cNvPr id="7" name="Picture 6" descr="932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47528" y="4371018"/>
            <a:ext cx="3140246" cy="2290531"/>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5004543" y="6134251"/>
            <a:ext cx="2286000" cy="507831"/>
          </a:xfrm>
          <a:prstGeom prst="rect">
            <a:avLst/>
          </a:prstGeom>
        </p:spPr>
        <p:txBody>
          <a:bodyPr>
            <a:spAutoFit/>
          </a:bodyPr>
          <a:lstStyle/>
          <a:p>
            <a:r>
              <a:rPr lang="en-US" sz="900" dirty="0">
                <a:solidFill>
                  <a:prstClr val="white"/>
                </a:solidFill>
                <a:latin typeface="Calibri"/>
              </a:rPr>
              <a:t>Sign advertising Telecom computer links, Stones Corner, Brisbane, 8 September 1987, NAA,  </a:t>
            </a:r>
            <a:r>
              <a:rPr lang="en-AU" sz="900" dirty="0">
                <a:solidFill>
                  <a:prstClr val="white"/>
                </a:solidFill>
                <a:latin typeface="Calibri"/>
              </a:rPr>
              <a:t>J2364, 9324/2</a:t>
            </a:r>
          </a:p>
        </p:txBody>
      </p:sp>
    </p:spTree>
    <p:extLst>
      <p:ext uri="{BB962C8B-B14F-4D97-AF65-F5344CB8AC3E}">
        <p14:creationId xmlns:p14="http://schemas.microsoft.com/office/powerpoint/2010/main" val="80977486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190751" y="2007554"/>
            <a:ext cx="7807325" cy="2693045"/>
          </a:xfrm>
        </p:spPr>
        <p:txBody>
          <a:bodyPr/>
          <a:lstStyle/>
          <a:p>
            <a:r>
              <a:rPr lang="en-AU" sz="4800" b="1" dirty="0">
                <a:solidFill>
                  <a:srgbClr val="11979A"/>
                </a:solidFill>
              </a:rPr>
              <a:t>ABR &amp; SBR opportunities</a:t>
            </a:r>
            <a:br>
              <a:rPr lang="en-AU" sz="4800" b="1" dirty="0">
                <a:solidFill>
                  <a:srgbClr val="11979A"/>
                </a:solidFill>
              </a:rPr>
            </a:br>
            <a:r>
              <a:rPr lang="en-AU" sz="3600" b="1" i="1" dirty="0">
                <a:solidFill>
                  <a:srgbClr val="11979A"/>
                </a:solidFill>
              </a:rPr>
              <a:t>- a virtual register for business data -</a:t>
            </a:r>
            <a:r>
              <a:rPr lang="en-AU" sz="3600" b="1" dirty="0">
                <a:solidFill>
                  <a:srgbClr val="11979A"/>
                </a:solidFill>
              </a:rPr>
              <a:t/>
            </a:r>
            <a:br>
              <a:rPr lang="en-AU" sz="3600" b="1" dirty="0">
                <a:solidFill>
                  <a:srgbClr val="11979A"/>
                </a:solidFill>
              </a:rPr>
            </a:br>
            <a:r>
              <a:rPr lang="en-AU" sz="2800" b="1" dirty="0">
                <a:solidFill>
                  <a:srgbClr val="11979A"/>
                </a:solidFill>
              </a:rPr>
              <a:t/>
            </a:r>
            <a:br>
              <a:rPr lang="en-AU" sz="2800" b="1" dirty="0">
                <a:solidFill>
                  <a:srgbClr val="11979A"/>
                </a:solidFill>
              </a:rPr>
            </a:br>
            <a:r>
              <a:rPr lang="en-AU" sz="2800" dirty="0">
                <a:solidFill>
                  <a:srgbClr val="11979A"/>
                </a:solidFill>
              </a:rPr>
              <a:t>Australian Business Register</a:t>
            </a:r>
            <a:br>
              <a:rPr lang="en-AU" sz="2800" dirty="0">
                <a:solidFill>
                  <a:srgbClr val="11979A"/>
                </a:solidFill>
              </a:rPr>
            </a:br>
            <a:r>
              <a:rPr lang="en-AU" sz="2800" dirty="0">
                <a:solidFill>
                  <a:srgbClr val="11979A"/>
                </a:solidFill>
              </a:rPr>
              <a:t>Standard Business Reporting</a:t>
            </a:r>
            <a:endParaRPr lang="en-AU" sz="2800" i="1" dirty="0">
              <a:solidFill>
                <a:srgbClr val="11979A"/>
              </a:solidFill>
            </a:endParaRPr>
          </a:p>
        </p:txBody>
      </p:sp>
      <p:sp>
        <p:nvSpPr>
          <p:cNvPr id="6" name="Date Placeholder 3"/>
          <p:cNvSpPr>
            <a:spLocks noGrp="1"/>
          </p:cNvSpPr>
          <p:nvPr>
            <p:ph type="dt" sz="half" idx="10"/>
          </p:nvPr>
        </p:nvSpPr>
        <p:spPr>
          <a:xfrm>
            <a:off x="1733549" y="5362642"/>
            <a:ext cx="8686801" cy="1354217"/>
          </a:xfrm>
        </p:spPr>
        <p:txBody>
          <a:bodyPr/>
          <a:lstStyle/>
          <a:p>
            <a:pPr algn="l">
              <a:lnSpc>
                <a:spcPct val="150000"/>
              </a:lnSpc>
            </a:pPr>
            <a:r>
              <a:rPr lang="en-US" sz="2000" b="1" dirty="0">
                <a:latin typeface="Arial"/>
              </a:rPr>
              <a:t>Presented by:</a:t>
            </a:r>
            <a:r>
              <a:rPr lang="en-US" sz="2000" b="1" dirty="0">
                <a:solidFill>
                  <a:srgbClr val="FF0000"/>
                </a:solidFill>
                <a:latin typeface="Arial"/>
              </a:rPr>
              <a:t> </a:t>
            </a:r>
          </a:p>
          <a:p>
            <a:pPr algn="l">
              <a:lnSpc>
                <a:spcPct val="100000"/>
              </a:lnSpc>
            </a:pPr>
            <a:r>
              <a:rPr lang="en-US" sz="1400" dirty="0">
                <a:latin typeface="Arial"/>
              </a:rPr>
              <a:t>Katina Chambers			</a:t>
            </a:r>
          </a:p>
          <a:p>
            <a:pPr algn="l">
              <a:lnSpc>
                <a:spcPct val="100000"/>
              </a:lnSpc>
            </a:pPr>
            <a:r>
              <a:rPr lang="en-US" sz="1400" dirty="0">
                <a:latin typeface="Arial"/>
              </a:rPr>
              <a:t>Business Reporting &amp; Registration		</a:t>
            </a:r>
          </a:p>
          <a:p>
            <a:pPr algn="l">
              <a:lnSpc>
                <a:spcPct val="100000"/>
              </a:lnSpc>
            </a:pPr>
            <a:r>
              <a:rPr lang="en-US" sz="1400" dirty="0">
                <a:latin typeface="Arial"/>
              </a:rPr>
              <a:t>Australian Taxation Office</a:t>
            </a:r>
          </a:p>
          <a:p>
            <a:pPr algn="r">
              <a:lnSpc>
                <a:spcPct val="100000"/>
              </a:lnSpc>
            </a:pPr>
            <a:r>
              <a:rPr lang="en-US" sz="1600" b="1" dirty="0">
                <a:latin typeface="Arial"/>
              </a:rPr>
              <a:t>August 2017</a:t>
            </a:r>
            <a:endParaRPr lang="en-AU" sz="1600" b="1" dirty="0">
              <a:latin typeface="Arial"/>
            </a:endParaRPr>
          </a:p>
        </p:txBody>
      </p:sp>
    </p:spTree>
    <p:extLst>
      <p:ext uri="{BB962C8B-B14F-4D97-AF65-F5344CB8AC3E}">
        <p14:creationId xmlns:p14="http://schemas.microsoft.com/office/powerpoint/2010/main" val="14563977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Pentagon 54"/>
          <p:cNvSpPr/>
          <p:nvPr/>
        </p:nvSpPr>
        <p:spPr>
          <a:xfrm>
            <a:off x="2484496" y="3968816"/>
            <a:ext cx="8005616" cy="812371"/>
          </a:xfrm>
          <a:prstGeom prst="homePlate">
            <a:avLst>
              <a:gd name="adj" fmla="val 33250"/>
            </a:avLst>
          </a:prstGeom>
          <a:solidFill>
            <a:srgbClr val="A3B7C5">
              <a:alpha val="25098"/>
            </a:srgbClr>
          </a:solidFill>
          <a:ln w="12700">
            <a:prstDash val="sysDot"/>
          </a:ln>
        </p:spPr>
        <p:style>
          <a:lnRef idx="2">
            <a:schemeClr val="accent1">
              <a:shade val="50000"/>
            </a:schemeClr>
          </a:lnRef>
          <a:fillRef idx="1">
            <a:schemeClr val="accent1"/>
          </a:fillRef>
          <a:effectRef idx="0">
            <a:schemeClr val="accent1"/>
          </a:effectRef>
          <a:fontRef idx="minor">
            <a:schemeClr val="lt1"/>
          </a:fontRef>
        </p:style>
        <p:txBody>
          <a:bodyPr lIns="65162" tIns="32581" rIns="65162" bIns="32581" rtlCol="0" anchor="ctr"/>
          <a:lstStyle/>
          <a:p>
            <a:pPr algn="ctr" defTabSz="651889" fontAlgn="base">
              <a:spcBef>
                <a:spcPct val="0"/>
              </a:spcBef>
              <a:spcAft>
                <a:spcPct val="0"/>
              </a:spcAft>
            </a:pPr>
            <a:endParaRPr lang="en-AU" sz="1200">
              <a:solidFill>
                <a:prstClr val="white"/>
              </a:solidFill>
              <a:latin typeface="Calibri"/>
            </a:endParaRPr>
          </a:p>
        </p:txBody>
      </p:sp>
      <p:sp>
        <p:nvSpPr>
          <p:cNvPr id="406" name="TextBox 405"/>
          <p:cNvSpPr txBox="1"/>
          <p:nvPr/>
        </p:nvSpPr>
        <p:spPr>
          <a:xfrm>
            <a:off x="2598469" y="4040775"/>
            <a:ext cx="1800000" cy="730884"/>
          </a:xfrm>
          <a:prstGeom prst="roundRect">
            <a:avLst>
              <a:gd name="adj" fmla="val 18362"/>
            </a:avLst>
          </a:prstGeom>
          <a:noFill/>
        </p:spPr>
        <p:txBody>
          <a:bodyPr wrap="square" lIns="65162" tIns="32581" rIns="65162" bIns="32581" rtlCol="0">
            <a:noAutofit/>
          </a:bodyPr>
          <a:lstStyle>
            <a:defPPr>
              <a:defRPr lang="en-AU"/>
            </a:defPPr>
            <a:lvl1pPr fontAlgn="ctr">
              <a:spcAft>
                <a:spcPts val="300"/>
              </a:spcAft>
              <a:defRPr sz="1600" b="1">
                <a:solidFill>
                  <a:schemeClr val="bg1"/>
                </a:solidFill>
              </a:defRPr>
            </a:lvl1pPr>
          </a:lstStyle>
          <a:p>
            <a:pPr defTabSz="651889">
              <a:spcBef>
                <a:spcPct val="0"/>
              </a:spcBef>
            </a:pPr>
            <a:r>
              <a:rPr lang="en-AU" sz="1300" dirty="0">
                <a:solidFill>
                  <a:prstClr val="black"/>
                </a:solidFill>
                <a:latin typeface="Calibri"/>
              </a:rPr>
              <a:t>Access limited and difficult to obtain</a:t>
            </a:r>
          </a:p>
        </p:txBody>
      </p:sp>
      <p:sp>
        <p:nvSpPr>
          <p:cNvPr id="405" name="Rounded Rectangle 404"/>
          <p:cNvSpPr/>
          <p:nvPr/>
        </p:nvSpPr>
        <p:spPr>
          <a:xfrm>
            <a:off x="7698538" y="1083356"/>
            <a:ext cx="2820812" cy="1299464"/>
          </a:xfrm>
          <a:prstGeom prst="roundRect">
            <a:avLst>
              <a:gd name="adj" fmla="val 9337"/>
            </a:avLst>
          </a:prstGeom>
          <a:solidFill>
            <a:schemeClr val="accent3">
              <a:lumMod val="95000"/>
            </a:schemeClr>
          </a:solidFill>
          <a:ln w="63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65162" tIns="32581" rIns="65162" bIns="32581" rtlCol="0" anchor="ctr"/>
          <a:lstStyle/>
          <a:p>
            <a:pPr algn="ctr" defTabSz="651889" fontAlgn="base">
              <a:spcBef>
                <a:spcPct val="0"/>
              </a:spcBef>
              <a:spcAft>
                <a:spcPct val="0"/>
              </a:spcAft>
            </a:pPr>
            <a:endParaRPr lang="en-AU" sz="1200">
              <a:solidFill>
                <a:prstClr val="white"/>
              </a:solidFill>
              <a:latin typeface="Calibri"/>
            </a:endParaRPr>
          </a:p>
        </p:txBody>
      </p:sp>
      <p:sp>
        <p:nvSpPr>
          <p:cNvPr id="464" name="Oval 463"/>
          <p:cNvSpPr/>
          <p:nvPr/>
        </p:nvSpPr>
        <p:spPr>
          <a:xfrm>
            <a:off x="8490090" y="1112482"/>
            <a:ext cx="1265818" cy="126581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65162" tIns="32581" rIns="65162" bIns="32581" rtlCol="0" anchor="ctr"/>
          <a:lstStyle/>
          <a:p>
            <a:pPr algn="ctr" defTabSz="651889" fontAlgn="base">
              <a:spcBef>
                <a:spcPct val="0"/>
              </a:spcBef>
              <a:spcAft>
                <a:spcPct val="0"/>
              </a:spcAft>
            </a:pPr>
            <a:endParaRPr lang="en-AU" sz="1200">
              <a:solidFill>
                <a:prstClr val="white"/>
              </a:solidFill>
              <a:latin typeface="Calibri"/>
            </a:endParaRPr>
          </a:p>
        </p:txBody>
      </p:sp>
      <p:sp>
        <p:nvSpPr>
          <p:cNvPr id="334" name="Rounded Rectangle 333"/>
          <p:cNvSpPr/>
          <p:nvPr/>
        </p:nvSpPr>
        <p:spPr>
          <a:xfrm>
            <a:off x="4672501" y="1083356"/>
            <a:ext cx="2820812" cy="1299464"/>
          </a:xfrm>
          <a:prstGeom prst="roundRect">
            <a:avLst>
              <a:gd name="adj" fmla="val 9337"/>
            </a:avLst>
          </a:prstGeom>
          <a:solidFill>
            <a:schemeClr val="accent3">
              <a:lumMod val="95000"/>
            </a:schemeClr>
          </a:solidFill>
          <a:ln w="63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65162" tIns="32581" rIns="65162" bIns="32581" rtlCol="0" anchor="ctr"/>
          <a:lstStyle/>
          <a:p>
            <a:pPr algn="ctr" defTabSz="651889" fontAlgn="base">
              <a:spcBef>
                <a:spcPct val="0"/>
              </a:spcBef>
              <a:spcAft>
                <a:spcPct val="0"/>
              </a:spcAft>
            </a:pPr>
            <a:endParaRPr lang="en-AU" sz="1200">
              <a:solidFill>
                <a:prstClr val="white"/>
              </a:solidFill>
              <a:latin typeface="Calibri"/>
            </a:endParaRPr>
          </a:p>
        </p:txBody>
      </p:sp>
      <p:sp>
        <p:nvSpPr>
          <p:cNvPr id="2" name="Rounded Rectangle 1"/>
          <p:cNvSpPr/>
          <p:nvPr/>
        </p:nvSpPr>
        <p:spPr>
          <a:xfrm>
            <a:off x="1646465" y="1083356"/>
            <a:ext cx="2820812" cy="1299464"/>
          </a:xfrm>
          <a:prstGeom prst="roundRect">
            <a:avLst>
              <a:gd name="adj" fmla="val 9337"/>
            </a:avLst>
          </a:prstGeom>
          <a:solidFill>
            <a:schemeClr val="accent3">
              <a:lumMod val="95000"/>
            </a:schemeClr>
          </a:solidFill>
          <a:ln w="63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65162" tIns="32581" rIns="65162" bIns="32581" rtlCol="0" anchor="ctr"/>
          <a:lstStyle/>
          <a:p>
            <a:pPr algn="ctr" defTabSz="651889" fontAlgn="base">
              <a:spcBef>
                <a:spcPct val="0"/>
              </a:spcBef>
              <a:spcAft>
                <a:spcPct val="0"/>
              </a:spcAft>
            </a:pPr>
            <a:endParaRPr lang="en-AU" sz="1200">
              <a:solidFill>
                <a:prstClr val="white"/>
              </a:solidFill>
              <a:latin typeface="Calibri"/>
            </a:endParaRPr>
          </a:p>
        </p:txBody>
      </p:sp>
      <p:sp>
        <p:nvSpPr>
          <p:cNvPr id="3" name="Pentagon 2"/>
          <p:cNvSpPr/>
          <p:nvPr/>
        </p:nvSpPr>
        <p:spPr>
          <a:xfrm>
            <a:off x="2484495" y="3027586"/>
            <a:ext cx="8034854" cy="812371"/>
          </a:xfrm>
          <a:prstGeom prst="homePlate">
            <a:avLst>
              <a:gd name="adj" fmla="val 31240"/>
            </a:avLst>
          </a:prstGeom>
          <a:solidFill>
            <a:srgbClr val="A3B7C5">
              <a:alpha val="25098"/>
            </a:srgbClr>
          </a:solidFill>
          <a:ln w="12700">
            <a:prstDash val="sysDot"/>
          </a:ln>
        </p:spPr>
        <p:style>
          <a:lnRef idx="2">
            <a:schemeClr val="accent1">
              <a:shade val="50000"/>
            </a:schemeClr>
          </a:lnRef>
          <a:fillRef idx="1">
            <a:schemeClr val="accent1"/>
          </a:fillRef>
          <a:effectRef idx="0">
            <a:schemeClr val="accent1"/>
          </a:effectRef>
          <a:fontRef idx="minor">
            <a:schemeClr val="lt1"/>
          </a:fontRef>
        </p:style>
        <p:txBody>
          <a:bodyPr lIns="65162" tIns="32581" rIns="65162" bIns="32581" rtlCol="0" anchor="ctr"/>
          <a:lstStyle/>
          <a:p>
            <a:pPr algn="ctr" defTabSz="651889" fontAlgn="base">
              <a:spcBef>
                <a:spcPct val="0"/>
              </a:spcBef>
              <a:spcAft>
                <a:spcPct val="0"/>
              </a:spcAft>
            </a:pPr>
            <a:endParaRPr lang="en-AU" sz="1200">
              <a:solidFill>
                <a:prstClr val="white"/>
              </a:solidFill>
              <a:latin typeface="Calibri"/>
            </a:endParaRPr>
          </a:p>
        </p:txBody>
      </p:sp>
      <p:sp>
        <p:nvSpPr>
          <p:cNvPr id="58" name="Pentagon 57"/>
          <p:cNvSpPr/>
          <p:nvPr/>
        </p:nvSpPr>
        <p:spPr>
          <a:xfrm>
            <a:off x="2484496" y="4910046"/>
            <a:ext cx="8005616" cy="812371"/>
          </a:xfrm>
          <a:prstGeom prst="homePlate">
            <a:avLst>
              <a:gd name="adj" fmla="val 34590"/>
            </a:avLst>
          </a:prstGeom>
          <a:solidFill>
            <a:srgbClr val="A3B7C5">
              <a:alpha val="25098"/>
            </a:srgbClr>
          </a:solidFill>
          <a:ln w="12700">
            <a:prstDash val="sysDot"/>
          </a:ln>
        </p:spPr>
        <p:style>
          <a:lnRef idx="2">
            <a:schemeClr val="accent1">
              <a:shade val="50000"/>
            </a:schemeClr>
          </a:lnRef>
          <a:fillRef idx="1">
            <a:schemeClr val="accent1"/>
          </a:fillRef>
          <a:effectRef idx="0">
            <a:schemeClr val="accent1"/>
          </a:effectRef>
          <a:fontRef idx="minor">
            <a:schemeClr val="lt1"/>
          </a:fontRef>
        </p:style>
        <p:txBody>
          <a:bodyPr lIns="65162" tIns="32581" rIns="65162" bIns="32581" rtlCol="0" anchor="ctr"/>
          <a:lstStyle/>
          <a:p>
            <a:pPr algn="ctr" defTabSz="651889" fontAlgn="base">
              <a:spcBef>
                <a:spcPct val="0"/>
              </a:spcBef>
              <a:spcAft>
                <a:spcPct val="0"/>
              </a:spcAft>
            </a:pPr>
            <a:endParaRPr lang="en-AU" sz="1200">
              <a:solidFill>
                <a:prstClr val="white"/>
              </a:solidFill>
              <a:latin typeface="Calibri"/>
            </a:endParaRPr>
          </a:p>
        </p:txBody>
      </p:sp>
      <p:sp>
        <p:nvSpPr>
          <p:cNvPr id="65" name="Pentagon 64"/>
          <p:cNvSpPr/>
          <p:nvPr/>
        </p:nvSpPr>
        <p:spPr>
          <a:xfrm>
            <a:off x="2484496" y="5851276"/>
            <a:ext cx="8005616" cy="812371"/>
          </a:xfrm>
          <a:prstGeom prst="homePlate">
            <a:avLst>
              <a:gd name="adj" fmla="val 34590"/>
            </a:avLst>
          </a:prstGeom>
          <a:solidFill>
            <a:srgbClr val="A3B7C5">
              <a:alpha val="25098"/>
            </a:srgbClr>
          </a:solidFill>
          <a:ln w="12700">
            <a:prstDash val="sysDot"/>
          </a:ln>
        </p:spPr>
        <p:style>
          <a:lnRef idx="2">
            <a:schemeClr val="accent1">
              <a:shade val="50000"/>
            </a:schemeClr>
          </a:lnRef>
          <a:fillRef idx="1">
            <a:schemeClr val="accent1"/>
          </a:fillRef>
          <a:effectRef idx="0">
            <a:schemeClr val="accent1"/>
          </a:effectRef>
          <a:fontRef idx="minor">
            <a:schemeClr val="lt1"/>
          </a:fontRef>
        </p:style>
        <p:txBody>
          <a:bodyPr lIns="65162" tIns="32581" rIns="65162" bIns="32581" rtlCol="0" anchor="ctr"/>
          <a:lstStyle/>
          <a:p>
            <a:pPr algn="ctr" defTabSz="651889" fontAlgn="base">
              <a:spcBef>
                <a:spcPct val="0"/>
              </a:spcBef>
              <a:spcAft>
                <a:spcPct val="0"/>
              </a:spcAft>
            </a:pPr>
            <a:endParaRPr lang="en-AU" sz="1200">
              <a:solidFill>
                <a:prstClr val="white"/>
              </a:solidFill>
              <a:latin typeface="Calibri"/>
            </a:endParaRPr>
          </a:p>
        </p:txBody>
      </p:sp>
      <p:sp>
        <p:nvSpPr>
          <p:cNvPr id="197" name="Oval 58"/>
          <p:cNvSpPr>
            <a:spLocks noChangeArrowheads="1"/>
          </p:cNvSpPr>
          <p:nvPr/>
        </p:nvSpPr>
        <p:spPr bwMode="auto">
          <a:xfrm>
            <a:off x="8725183" y="1649437"/>
            <a:ext cx="422386" cy="422386"/>
          </a:xfrm>
          <a:prstGeom prst="ellipse">
            <a:avLst/>
          </a:prstGeom>
          <a:solidFill>
            <a:srgbClr val="A3B7C5"/>
          </a:solidFill>
          <a:ln w="12700">
            <a:solidFill>
              <a:schemeClr val="bg2"/>
            </a:solidFill>
            <a:round/>
            <a:headEnd/>
            <a:tailEnd/>
          </a:ln>
          <a:effectLst/>
        </p:spPr>
        <p:txBody>
          <a:bodyPr lIns="65162" tIns="32581" rIns="65162" bIns="32581"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700" b="1" dirty="0">
              <a:solidFill>
                <a:prstClr val="black"/>
              </a:solidFill>
            </a:endParaRPr>
          </a:p>
        </p:txBody>
      </p:sp>
      <p:sp>
        <p:nvSpPr>
          <p:cNvPr id="183" name="Oval 44"/>
          <p:cNvSpPr>
            <a:spLocks noChangeArrowheads="1"/>
          </p:cNvSpPr>
          <p:nvPr/>
        </p:nvSpPr>
        <p:spPr bwMode="auto">
          <a:xfrm>
            <a:off x="9141445" y="1588895"/>
            <a:ext cx="452823" cy="429883"/>
          </a:xfrm>
          <a:prstGeom prst="ellipse">
            <a:avLst/>
          </a:prstGeom>
          <a:solidFill>
            <a:srgbClr val="A3B7C5"/>
          </a:solidFill>
          <a:ln w="12700">
            <a:solidFill>
              <a:schemeClr val="bg2"/>
            </a:solidFill>
            <a:round/>
            <a:headEnd/>
            <a:tailEnd/>
          </a:ln>
          <a:effectLst/>
        </p:spPr>
        <p:txBody>
          <a:bodyPr lIns="12826" tIns="7695" rIns="12826" bIns="7695"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600" b="1" dirty="0">
              <a:solidFill>
                <a:prstClr val="black"/>
              </a:solidFill>
            </a:endParaRPr>
          </a:p>
        </p:txBody>
      </p:sp>
      <p:sp>
        <p:nvSpPr>
          <p:cNvPr id="56" name="Rectangle 55"/>
          <p:cNvSpPr/>
          <p:nvPr/>
        </p:nvSpPr>
        <p:spPr bwMode="gray">
          <a:xfrm>
            <a:off x="1524000" y="-9050"/>
            <a:ext cx="9144000" cy="47667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197" tIns="45609" rIns="91197" bIns="45609" rtlCol="0" anchor="ctr"/>
          <a:lstStyle/>
          <a:p>
            <a:pPr algn="ctr" defTabSz="912201"/>
            <a:endParaRPr lang="en-AU" dirty="0">
              <a:solidFill>
                <a:prstClr val="white"/>
              </a:solidFill>
              <a:latin typeface="Calibri"/>
            </a:endParaRPr>
          </a:p>
        </p:txBody>
      </p:sp>
      <p:sp>
        <p:nvSpPr>
          <p:cNvPr id="57" name="Text Placeholder 2"/>
          <p:cNvSpPr txBox="1">
            <a:spLocks/>
          </p:cNvSpPr>
          <p:nvPr/>
        </p:nvSpPr>
        <p:spPr bwMode="gray">
          <a:xfrm>
            <a:off x="1621219" y="44625"/>
            <a:ext cx="9046783" cy="401188"/>
          </a:xfrm>
          <a:prstGeom prst="rect">
            <a:avLst/>
          </a:prstGeom>
        </p:spPr>
        <p:txBody>
          <a:bodyPr vert="horz" lIns="0" tIns="60933" rIns="121863" bIns="60933" rtlCol="0">
            <a:noAutofit/>
          </a:bodyPr>
          <a:lstStyle>
            <a:lvl1pPr marL="0" indent="0" algn="l" defTabSz="914400" rtl="0" eaLnBrk="1" latinLnBrk="0" hangingPunct="1">
              <a:spcBef>
                <a:spcPct val="20000"/>
              </a:spcBef>
              <a:spcAft>
                <a:spcPts val="600"/>
              </a:spcAft>
              <a:buFont typeface="Arial" panose="020B0604020202020204" pitchFamily="34" charset="0"/>
              <a:buNone/>
              <a:defRPr sz="1000" kern="1200">
                <a:solidFill>
                  <a:schemeClr val="tx1">
                    <a:lumMod val="75000"/>
                    <a:lumOff val="25000"/>
                  </a:schemeClr>
                </a:solidFill>
                <a:latin typeface="+mn-lt"/>
                <a:ea typeface="+mn-ea"/>
                <a:cs typeface="+mn-cs"/>
              </a:defRPr>
            </a:lvl1pPr>
            <a:lvl2pPr marL="180975" indent="-93663" algn="l" defTabSz="914400" rtl="0" eaLnBrk="1" latinLnBrk="0" hangingPunct="1">
              <a:spcBef>
                <a:spcPct val="20000"/>
              </a:spcBef>
              <a:buFont typeface="Arial" panose="020B0604020202020204" pitchFamily="34" charset="0"/>
              <a:buChar char="–"/>
              <a:tabLst>
                <a:tab pos="623888" algn="l"/>
              </a:tabLst>
              <a:defRPr sz="1000" kern="1200">
                <a:solidFill>
                  <a:schemeClr val="tx1">
                    <a:lumMod val="75000"/>
                    <a:lumOff val="25000"/>
                  </a:schemeClr>
                </a:solidFill>
                <a:latin typeface="+mn-lt"/>
                <a:ea typeface="+mn-ea"/>
                <a:cs typeface="+mn-cs"/>
              </a:defRPr>
            </a:lvl2pPr>
            <a:lvl3pPr marL="355600" indent="-87313" algn="l" defTabSz="914400" rtl="0" eaLnBrk="1" latinLnBrk="0" hangingPunct="1">
              <a:spcBef>
                <a:spcPct val="20000"/>
              </a:spcBef>
              <a:buFont typeface="Arial" panose="020B0604020202020204" pitchFamily="34" charset="0"/>
              <a:buChar char="•"/>
              <a:defRPr sz="1000" kern="1200">
                <a:solidFill>
                  <a:schemeClr val="tx1">
                    <a:lumMod val="75000"/>
                    <a:lumOff val="25000"/>
                  </a:schemeClr>
                </a:solidFill>
                <a:latin typeface="+mn-lt"/>
                <a:ea typeface="+mn-ea"/>
                <a:cs typeface="+mn-cs"/>
              </a:defRPr>
            </a:lvl3pPr>
            <a:lvl4pPr marL="449263" indent="-93663" algn="l" defTabSz="914400" rtl="0" eaLnBrk="1" latinLnBrk="0" hangingPunct="1">
              <a:spcBef>
                <a:spcPct val="20000"/>
              </a:spcBef>
              <a:buFont typeface="Arial" panose="020B0604020202020204" pitchFamily="34" charset="0"/>
              <a:buChar char="–"/>
              <a:defRPr sz="1000" kern="1200">
                <a:solidFill>
                  <a:schemeClr val="tx1">
                    <a:lumMod val="75000"/>
                    <a:lumOff val="25000"/>
                  </a:schemeClr>
                </a:solidFill>
                <a:latin typeface="+mn-lt"/>
                <a:ea typeface="+mn-ea"/>
                <a:cs typeface="+mn-cs"/>
              </a:defRPr>
            </a:lvl4pPr>
            <a:lvl5pPr marL="536575" indent="-87313" algn="l" defTabSz="914400" rtl="0" eaLnBrk="1" latinLnBrk="0" hangingPunct="1">
              <a:spcBef>
                <a:spcPct val="20000"/>
              </a:spcBef>
              <a:buFont typeface="Arial" panose="020B0604020202020204" pitchFamily="34" charset="0"/>
              <a:buChar char="»"/>
              <a:defRPr sz="10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AU" sz="1800" b="1" kern="2000" dirty="0">
                <a:solidFill>
                  <a:prstClr val="white"/>
                </a:solidFill>
                <a:latin typeface="Calibri"/>
                <a:ea typeface="Segoe UI" panose="020B0502040204020203" pitchFamily="34" charset="0"/>
                <a:cs typeface="Segoe UI" panose="020B0502040204020203" pitchFamily="34" charset="0"/>
              </a:rPr>
              <a:t>The ABR story</a:t>
            </a:r>
            <a:r>
              <a:rPr lang="en-AU" sz="1800" b="1" dirty="0">
                <a:solidFill>
                  <a:prstClr val="white"/>
                </a:solidFill>
                <a:latin typeface="Calibri"/>
              </a:rPr>
              <a:t>	    		</a:t>
            </a:r>
            <a:endParaRPr lang="en-AU" sz="1800" b="1" dirty="0">
              <a:solidFill>
                <a:prstClr val="black">
                  <a:lumMod val="75000"/>
                  <a:lumOff val="25000"/>
                </a:prstClr>
              </a:solidFill>
              <a:latin typeface="Calibri"/>
            </a:endParaRPr>
          </a:p>
          <a:p>
            <a:endParaRPr lang="en-AU" sz="1800" b="1" dirty="0">
              <a:solidFill>
                <a:prstClr val="black">
                  <a:lumMod val="75000"/>
                  <a:lumOff val="25000"/>
                </a:prstClr>
              </a:solidFill>
              <a:latin typeface="Calibri"/>
            </a:endParaRPr>
          </a:p>
        </p:txBody>
      </p:sp>
      <p:sp>
        <p:nvSpPr>
          <p:cNvPr id="59" name="TextBox 58"/>
          <p:cNvSpPr txBox="1"/>
          <p:nvPr/>
        </p:nvSpPr>
        <p:spPr>
          <a:xfrm>
            <a:off x="2546032" y="778639"/>
            <a:ext cx="885316" cy="252816"/>
          </a:xfrm>
          <a:prstGeom prst="rect">
            <a:avLst/>
          </a:prstGeom>
          <a:noFill/>
        </p:spPr>
        <p:txBody>
          <a:bodyPr wrap="none" lIns="65162" tIns="32581" rIns="65162" bIns="32581" rtlCol="0">
            <a:spAutoFit/>
          </a:bodyPr>
          <a:lstStyle/>
          <a:p>
            <a:pPr defTabSz="651889" fontAlgn="base">
              <a:spcBef>
                <a:spcPct val="0"/>
              </a:spcBef>
              <a:spcAft>
                <a:spcPct val="0"/>
              </a:spcAft>
            </a:pPr>
            <a:r>
              <a:rPr lang="en-AU" sz="1200" b="1" i="1" dirty="0">
                <a:solidFill>
                  <a:prstClr val="black">
                    <a:lumMod val="50000"/>
                    <a:lumOff val="50000"/>
                  </a:prstClr>
                </a:solidFill>
                <a:latin typeface="Calibri"/>
              </a:rPr>
              <a:t>Then - 2000</a:t>
            </a:r>
          </a:p>
        </p:txBody>
      </p:sp>
      <p:sp>
        <p:nvSpPr>
          <p:cNvPr id="60" name="TextBox 59"/>
          <p:cNvSpPr txBox="1"/>
          <p:nvPr/>
        </p:nvSpPr>
        <p:spPr>
          <a:xfrm>
            <a:off x="5756994" y="778638"/>
            <a:ext cx="860258" cy="250464"/>
          </a:xfrm>
          <a:prstGeom prst="rect">
            <a:avLst/>
          </a:prstGeom>
          <a:noFill/>
        </p:spPr>
        <p:txBody>
          <a:bodyPr wrap="none" lIns="65162" tIns="32581" rIns="65162" bIns="32581" rtlCol="0">
            <a:spAutoFit/>
          </a:bodyPr>
          <a:lstStyle/>
          <a:p>
            <a:pPr defTabSz="651889" fontAlgn="base">
              <a:spcBef>
                <a:spcPct val="0"/>
              </a:spcBef>
              <a:spcAft>
                <a:spcPct val="0"/>
              </a:spcAft>
            </a:pPr>
            <a:r>
              <a:rPr lang="en-AU" sz="1200" b="1" i="1" dirty="0">
                <a:solidFill>
                  <a:prstClr val="black">
                    <a:lumMod val="50000"/>
                    <a:lumOff val="50000"/>
                  </a:prstClr>
                </a:solidFill>
                <a:latin typeface="Calibri"/>
              </a:rPr>
              <a:t>Now - 2017</a:t>
            </a:r>
          </a:p>
        </p:txBody>
      </p:sp>
      <p:sp>
        <p:nvSpPr>
          <p:cNvPr id="61" name="TextBox 60"/>
          <p:cNvSpPr txBox="1"/>
          <p:nvPr/>
        </p:nvSpPr>
        <p:spPr>
          <a:xfrm>
            <a:off x="8653407" y="778638"/>
            <a:ext cx="1293715" cy="252816"/>
          </a:xfrm>
          <a:prstGeom prst="rect">
            <a:avLst/>
          </a:prstGeom>
          <a:noFill/>
        </p:spPr>
        <p:txBody>
          <a:bodyPr wrap="none" lIns="65162" tIns="32581" rIns="65162" bIns="32581" rtlCol="0">
            <a:spAutoFit/>
          </a:bodyPr>
          <a:lstStyle/>
          <a:p>
            <a:pPr defTabSz="651889" fontAlgn="base">
              <a:spcBef>
                <a:spcPct val="0"/>
              </a:spcBef>
              <a:spcAft>
                <a:spcPct val="0"/>
              </a:spcAft>
            </a:pPr>
            <a:r>
              <a:rPr lang="en-AU" sz="1200" b="1" i="1" dirty="0">
                <a:solidFill>
                  <a:prstClr val="black">
                    <a:lumMod val="50000"/>
                    <a:lumOff val="50000"/>
                  </a:prstClr>
                </a:solidFill>
                <a:latin typeface="Calibri"/>
              </a:rPr>
              <a:t>Future 2018 - 20 +</a:t>
            </a:r>
          </a:p>
        </p:txBody>
      </p:sp>
      <p:cxnSp>
        <p:nvCxnSpPr>
          <p:cNvPr id="17" name="Straight Connector 16"/>
          <p:cNvCxnSpPr/>
          <p:nvPr/>
        </p:nvCxnSpPr>
        <p:spPr>
          <a:xfrm>
            <a:off x="4574107" y="1109290"/>
            <a:ext cx="0" cy="5516112"/>
          </a:xfrm>
          <a:prstGeom prst="line">
            <a:avLst/>
          </a:prstGeom>
          <a:ln>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7608329" y="1109290"/>
            <a:ext cx="0" cy="5516112"/>
          </a:xfrm>
          <a:prstGeom prst="line">
            <a:avLst/>
          </a:prstGeom>
          <a:ln>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2598669" y="3122797"/>
            <a:ext cx="1800000" cy="617143"/>
          </a:xfrm>
          <a:prstGeom prst="roundRect">
            <a:avLst>
              <a:gd name="adj" fmla="val 18362"/>
            </a:avLst>
          </a:prstGeom>
          <a:noFill/>
        </p:spPr>
        <p:txBody>
          <a:bodyPr wrap="square" lIns="65162" tIns="32581" rIns="65162" bIns="32581" rtlCol="0">
            <a:noAutofit/>
          </a:bodyPr>
          <a:lstStyle>
            <a:defPPr>
              <a:defRPr lang="en-AU"/>
            </a:defPPr>
            <a:lvl1pPr fontAlgn="ctr">
              <a:spcAft>
                <a:spcPts val="300"/>
              </a:spcAft>
              <a:defRPr sz="1600">
                <a:solidFill>
                  <a:schemeClr val="tx2">
                    <a:lumMod val="95000"/>
                    <a:lumOff val="5000"/>
                  </a:schemeClr>
                </a:solidFill>
              </a:defRPr>
            </a:lvl1pPr>
          </a:lstStyle>
          <a:p>
            <a:pPr defTabSz="651889">
              <a:spcBef>
                <a:spcPct val="0"/>
              </a:spcBef>
            </a:pPr>
            <a:r>
              <a:rPr lang="en-AU" sz="1300" b="1" dirty="0">
                <a:solidFill>
                  <a:prstClr val="black"/>
                </a:solidFill>
                <a:latin typeface="Calibri"/>
              </a:rPr>
              <a:t>ATO only</a:t>
            </a:r>
          </a:p>
        </p:txBody>
      </p:sp>
      <p:sp>
        <p:nvSpPr>
          <p:cNvPr id="48" name="TextBox 47"/>
          <p:cNvSpPr txBox="1"/>
          <p:nvPr/>
        </p:nvSpPr>
        <p:spPr>
          <a:xfrm>
            <a:off x="1602311" y="3430245"/>
            <a:ext cx="818784" cy="494632"/>
          </a:xfrm>
          <a:prstGeom prst="rect">
            <a:avLst/>
          </a:prstGeom>
          <a:noFill/>
        </p:spPr>
        <p:txBody>
          <a:bodyPr wrap="square" lIns="65162" tIns="32581" rIns="65162" bIns="32581" rtlCol="0">
            <a:spAutoFit/>
          </a:bodyPr>
          <a:lstStyle/>
          <a:p>
            <a:pPr defTabSz="651889" fontAlgn="ctr">
              <a:spcBef>
                <a:spcPct val="0"/>
              </a:spcBef>
              <a:spcAft>
                <a:spcPts val="214"/>
              </a:spcAft>
            </a:pPr>
            <a:r>
              <a:rPr lang="en-AU" sz="900" b="1" dirty="0">
                <a:solidFill>
                  <a:srgbClr val="1F497D">
                    <a:lumMod val="95000"/>
                    <a:lumOff val="5000"/>
                  </a:srgbClr>
                </a:solidFill>
                <a:latin typeface="Calibri"/>
              </a:rPr>
              <a:t>A source of business information</a:t>
            </a:r>
          </a:p>
        </p:txBody>
      </p:sp>
      <p:sp>
        <p:nvSpPr>
          <p:cNvPr id="49" name="TextBox 48"/>
          <p:cNvSpPr txBox="1"/>
          <p:nvPr/>
        </p:nvSpPr>
        <p:spPr>
          <a:xfrm>
            <a:off x="1602311" y="4499156"/>
            <a:ext cx="818784" cy="379216"/>
          </a:xfrm>
          <a:prstGeom prst="rect">
            <a:avLst/>
          </a:prstGeom>
          <a:noFill/>
        </p:spPr>
        <p:txBody>
          <a:bodyPr wrap="square" lIns="65162" tIns="32581" rIns="65162" bIns="32581" rtlCol="0">
            <a:spAutoFit/>
          </a:bodyPr>
          <a:lstStyle/>
          <a:p>
            <a:pPr defTabSz="651889" fontAlgn="ctr">
              <a:spcBef>
                <a:spcPct val="0"/>
              </a:spcBef>
              <a:spcAft>
                <a:spcPts val="214"/>
              </a:spcAft>
            </a:pPr>
            <a:r>
              <a:rPr lang="en-AU" sz="900" b="1" dirty="0">
                <a:solidFill>
                  <a:srgbClr val="1F497D">
                    <a:lumMod val="95000"/>
                    <a:lumOff val="5000"/>
                  </a:srgbClr>
                </a:solidFill>
                <a:latin typeface="Calibri"/>
              </a:rPr>
              <a:t>Services to </a:t>
            </a:r>
          </a:p>
          <a:p>
            <a:pPr defTabSz="651889" fontAlgn="ctr">
              <a:spcBef>
                <a:spcPct val="0"/>
              </a:spcBef>
              <a:spcAft>
                <a:spcPts val="214"/>
              </a:spcAft>
            </a:pPr>
            <a:r>
              <a:rPr lang="en-AU" sz="900" b="1" dirty="0">
                <a:solidFill>
                  <a:srgbClr val="1F497D">
                    <a:lumMod val="95000"/>
                    <a:lumOff val="5000"/>
                  </a:srgbClr>
                </a:solidFill>
                <a:latin typeface="Calibri"/>
              </a:rPr>
              <a:t>Agencies</a:t>
            </a:r>
          </a:p>
        </p:txBody>
      </p:sp>
      <p:sp>
        <p:nvSpPr>
          <p:cNvPr id="50" name="TextBox 49"/>
          <p:cNvSpPr txBox="1"/>
          <p:nvPr/>
        </p:nvSpPr>
        <p:spPr>
          <a:xfrm>
            <a:off x="1602330" y="5369946"/>
            <a:ext cx="942719" cy="379216"/>
          </a:xfrm>
          <a:prstGeom prst="rect">
            <a:avLst/>
          </a:prstGeom>
          <a:noFill/>
        </p:spPr>
        <p:txBody>
          <a:bodyPr wrap="square" lIns="65162" tIns="32581" rIns="65162" bIns="32581" rtlCol="0">
            <a:spAutoFit/>
          </a:bodyPr>
          <a:lstStyle/>
          <a:p>
            <a:pPr defTabSz="651889" fontAlgn="ctr">
              <a:spcBef>
                <a:spcPct val="0"/>
              </a:spcBef>
              <a:spcAft>
                <a:spcPts val="214"/>
              </a:spcAft>
            </a:pPr>
            <a:r>
              <a:rPr lang="en-AU" sz="900" b="1" dirty="0">
                <a:solidFill>
                  <a:srgbClr val="1F497D">
                    <a:lumMod val="95000"/>
                    <a:lumOff val="5000"/>
                  </a:srgbClr>
                </a:solidFill>
                <a:latin typeface="Calibri"/>
              </a:rPr>
              <a:t>Services to </a:t>
            </a:r>
          </a:p>
          <a:p>
            <a:pPr defTabSz="651889" fontAlgn="ctr">
              <a:spcBef>
                <a:spcPct val="0"/>
              </a:spcBef>
              <a:spcAft>
                <a:spcPts val="214"/>
              </a:spcAft>
            </a:pPr>
            <a:r>
              <a:rPr lang="en-AU" sz="900" b="1" dirty="0">
                <a:solidFill>
                  <a:srgbClr val="1F497D">
                    <a:lumMod val="95000"/>
                    <a:lumOff val="5000"/>
                  </a:srgbClr>
                </a:solidFill>
                <a:latin typeface="Calibri"/>
              </a:rPr>
              <a:t>business</a:t>
            </a:r>
          </a:p>
        </p:txBody>
      </p:sp>
      <p:sp>
        <p:nvSpPr>
          <p:cNvPr id="51" name="TextBox 50"/>
          <p:cNvSpPr txBox="1"/>
          <p:nvPr/>
        </p:nvSpPr>
        <p:spPr>
          <a:xfrm>
            <a:off x="1602311" y="6309321"/>
            <a:ext cx="818784" cy="351736"/>
          </a:xfrm>
          <a:prstGeom prst="rect">
            <a:avLst/>
          </a:prstGeom>
          <a:noFill/>
        </p:spPr>
        <p:txBody>
          <a:bodyPr wrap="square" lIns="65162" tIns="32581" rIns="65162" bIns="32581" rtlCol="0">
            <a:spAutoFit/>
          </a:bodyPr>
          <a:lstStyle/>
          <a:p>
            <a:pPr defTabSz="651889" fontAlgn="ctr">
              <a:spcBef>
                <a:spcPct val="0"/>
              </a:spcBef>
              <a:spcAft>
                <a:spcPts val="214"/>
              </a:spcAft>
            </a:pPr>
            <a:r>
              <a:rPr lang="en-AU" sz="900" b="1" dirty="0">
                <a:solidFill>
                  <a:srgbClr val="1F497D">
                    <a:lumMod val="95000"/>
                    <a:lumOff val="5000"/>
                  </a:srgbClr>
                </a:solidFill>
                <a:latin typeface="Calibri"/>
              </a:rPr>
              <a:t>Community access</a:t>
            </a:r>
          </a:p>
        </p:txBody>
      </p:sp>
      <p:sp>
        <p:nvSpPr>
          <p:cNvPr id="72" name="TextBox 71"/>
          <p:cNvSpPr txBox="1"/>
          <p:nvPr/>
        </p:nvSpPr>
        <p:spPr>
          <a:xfrm>
            <a:off x="4649763" y="3122797"/>
            <a:ext cx="1919597" cy="617143"/>
          </a:xfrm>
          <a:prstGeom prst="roundRect">
            <a:avLst/>
          </a:prstGeom>
          <a:noFill/>
        </p:spPr>
        <p:txBody>
          <a:bodyPr wrap="square" lIns="65162" tIns="32581" rIns="65162" bIns="32581" rtlCol="0">
            <a:noAutofit/>
          </a:bodyPr>
          <a:lstStyle/>
          <a:p>
            <a:pPr defTabSz="651889" fontAlgn="ctr">
              <a:spcBef>
                <a:spcPct val="0"/>
              </a:spcBef>
              <a:spcAft>
                <a:spcPts val="214"/>
              </a:spcAft>
            </a:pPr>
            <a:r>
              <a:rPr lang="en-AU" sz="1300" b="1" dirty="0">
                <a:solidFill>
                  <a:prstClr val="black"/>
                </a:solidFill>
                <a:latin typeface="Calibri"/>
              </a:rPr>
              <a:t>Multiple sources of data</a:t>
            </a:r>
          </a:p>
          <a:p>
            <a:pPr defTabSz="651889" fontAlgn="ctr">
              <a:spcBef>
                <a:spcPct val="0"/>
              </a:spcBef>
              <a:spcAft>
                <a:spcPts val="214"/>
              </a:spcAft>
            </a:pPr>
            <a:r>
              <a:rPr lang="en-AU" sz="900" dirty="0">
                <a:solidFill>
                  <a:prstClr val="black"/>
                </a:solidFill>
                <a:latin typeface="Calibri"/>
              </a:rPr>
              <a:t>Business information is duplicated across all level of government </a:t>
            </a:r>
          </a:p>
        </p:txBody>
      </p:sp>
      <p:sp>
        <p:nvSpPr>
          <p:cNvPr id="75" name="TextBox 74"/>
          <p:cNvSpPr txBox="1"/>
          <p:nvPr/>
        </p:nvSpPr>
        <p:spPr>
          <a:xfrm>
            <a:off x="7721303" y="3122797"/>
            <a:ext cx="2438006" cy="617143"/>
          </a:xfrm>
          <a:prstGeom prst="roundRect">
            <a:avLst/>
          </a:prstGeom>
          <a:noFill/>
        </p:spPr>
        <p:txBody>
          <a:bodyPr wrap="square" lIns="65162" tIns="32581" rIns="65162" bIns="32581" rtlCol="0">
            <a:noAutofit/>
          </a:bodyPr>
          <a:lstStyle/>
          <a:p>
            <a:pPr defTabSz="651889" fontAlgn="ctr">
              <a:spcBef>
                <a:spcPct val="0"/>
              </a:spcBef>
              <a:spcAft>
                <a:spcPts val="214"/>
              </a:spcAft>
            </a:pPr>
            <a:r>
              <a:rPr lang="en-AU" sz="1300" b="1" dirty="0">
                <a:solidFill>
                  <a:srgbClr val="FF0000"/>
                </a:solidFill>
                <a:latin typeface="Calibri"/>
              </a:rPr>
              <a:t>Single virtual register</a:t>
            </a:r>
          </a:p>
          <a:p>
            <a:pPr defTabSz="651889" fontAlgn="ctr">
              <a:spcBef>
                <a:spcPct val="0"/>
              </a:spcBef>
              <a:spcAft>
                <a:spcPts val="214"/>
              </a:spcAft>
            </a:pPr>
            <a:r>
              <a:rPr lang="en-AU" sz="1000" b="1" dirty="0">
                <a:solidFill>
                  <a:srgbClr val="FF0000"/>
                </a:solidFill>
                <a:latin typeface="Calibri"/>
              </a:rPr>
              <a:t>Connecting business identity information across government</a:t>
            </a:r>
          </a:p>
        </p:txBody>
      </p:sp>
      <p:sp>
        <p:nvSpPr>
          <p:cNvPr id="179" name="Oval 40"/>
          <p:cNvSpPr>
            <a:spLocks noChangeArrowheads="1"/>
          </p:cNvSpPr>
          <p:nvPr/>
        </p:nvSpPr>
        <p:spPr bwMode="auto">
          <a:xfrm>
            <a:off x="8802492" y="1356970"/>
            <a:ext cx="374029" cy="374029"/>
          </a:xfrm>
          <a:prstGeom prst="ellipse">
            <a:avLst/>
          </a:prstGeom>
          <a:solidFill>
            <a:srgbClr val="A3B7C5"/>
          </a:solidFill>
          <a:ln w="12700">
            <a:solidFill>
              <a:schemeClr val="bg2"/>
            </a:solidFill>
            <a:round/>
            <a:headEnd/>
            <a:tailEnd/>
          </a:ln>
          <a:effectLst/>
        </p:spPr>
        <p:txBody>
          <a:bodyPr lIns="38478" tIns="7695" rIns="38478" bIns="7695"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600" b="1" dirty="0">
              <a:solidFill>
                <a:prstClr val="black"/>
              </a:solidFill>
            </a:endParaRPr>
          </a:p>
        </p:txBody>
      </p:sp>
      <p:sp>
        <p:nvSpPr>
          <p:cNvPr id="181" name="Oval 42"/>
          <p:cNvSpPr>
            <a:spLocks noChangeArrowheads="1"/>
          </p:cNvSpPr>
          <p:nvPr/>
        </p:nvSpPr>
        <p:spPr bwMode="auto">
          <a:xfrm>
            <a:off x="8899207" y="1516040"/>
            <a:ext cx="506454" cy="476212"/>
          </a:xfrm>
          <a:prstGeom prst="ellipse">
            <a:avLst/>
          </a:prstGeom>
          <a:solidFill>
            <a:srgbClr val="A3B7C5"/>
          </a:solidFill>
          <a:ln w="19050">
            <a:solidFill>
              <a:schemeClr val="bg1"/>
            </a:solidFill>
            <a:round/>
            <a:headEnd/>
            <a:tailEnd/>
          </a:ln>
          <a:effectLst/>
        </p:spPr>
        <p:txBody>
          <a:bodyPr lIns="65162" tIns="32581" rIns="65162" bIns="32581"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r>
              <a:rPr lang="en-AU" altLang="en-US" sz="700" b="1" dirty="0">
                <a:solidFill>
                  <a:prstClr val="black"/>
                </a:solidFill>
              </a:rPr>
              <a:t>ABR</a:t>
            </a:r>
          </a:p>
        </p:txBody>
      </p:sp>
      <p:cxnSp>
        <p:nvCxnSpPr>
          <p:cNvPr id="240" name="AutoShape 66"/>
          <p:cNvCxnSpPr>
            <a:cxnSpLocks noChangeShapeType="1"/>
          </p:cNvCxnSpPr>
          <p:nvPr/>
        </p:nvCxnSpPr>
        <p:spPr bwMode="auto">
          <a:xfrm flipH="1" flipV="1">
            <a:off x="8986898" y="1481783"/>
            <a:ext cx="100920" cy="182200"/>
          </a:xfrm>
          <a:prstGeom prst="straightConnector1">
            <a:avLst/>
          </a:prstGeom>
          <a:noFill/>
          <a:ln w="6350">
            <a:solidFill>
              <a:schemeClr val="bg1"/>
            </a:solidFill>
            <a:prstDash val="sysDot"/>
            <a:round/>
            <a:headEnd type="stealth" w="sm" len="sm"/>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4" name="AutoShape 66"/>
          <p:cNvCxnSpPr>
            <a:cxnSpLocks noChangeShapeType="1"/>
          </p:cNvCxnSpPr>
          <p:nvPr/>
        </p:nvCxnSpPr>
        <p:spPr bwMode="auto">
          <a:xfrm flipH="1">
            <a:off x="8848560" y="1797792"/>
            <a:ext cx="179727" cy="113644"/>
          </a:xfrm>
          <a:prstGeom prst="straightConnector1">
            <a:avLst/>
          </a:prstGeom>
          <a:noFill/>
          <a:ln w="6350">
            <a:solidFill>
              <a:schemeClr val="bg1"/>
            </a:solidFill>
            <a:prstDash val="sysDot"/>
            <a:round/>
            <a:headEnd type="stealth" w="sm" len="sm"/>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5" name="AutoShape 66"/>
          <p:cNvCxnSpPr>
            <a:cxnSpLocks noChangeShapeType="1"/>
          </p:cNvCxnSpPr>
          <p:nvPr/>
        </p:nvCxnSpPr>
        <p:spPr bwMode="auto">
          <a:xfrm>
            <a:off x="9275741" y="1779650"/>
            <a:ext cx="168130" cy="80696"/>
          </a:xfrm>
          <a:prstGeom prst="straightConnector1">
            <a:avLst/>
          </a:prstGeom>
          <a:noFill/>
          <a:ln w="6350">
            <a:solidFill>
              <a:schemeClr val="bg1"/>
            </a:solidFill>
            <a:prstDash val="sysDot"/>
            <a:round/>
            <a:headEnd type="stealth" w="sm" len="sm"/>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91" name="TextBox 390"/>
          <p:cNvSpPr txBox="1"/>
          <p:nvPr/>
        </p:nvSpPr>
        <p:spPr>
          <a:xfrm>
            <a:off x="4167938" y="508946"/>
            <a:ext cx="4189824" cy="296631"/>
          </a:xfrm>
          <a:prstGeom prst="rect">
            <a:avLst/>
          </a:prstGeom>
          <a:noFill/>
        </p:spPr>
        <p:txBody>
          <a:bodyPr wrap="none" lIns="65162" tIns="32581" rIns="65162" bIns="32581" rtlCol="0">
            <a:spAutoFit/>
          </a:bodyPr>
          <a:lstStyle/>
          <a:p>
            <a:pPr defTabSz="651889" fontAlgn="base">
              <a:spcBef>
                <a:spcPct val="0"/>
              </a:spcBef>
              <a:spcAft>
                <a:spcPct val="0"/>
              </a:spcAft>
            </a:pPr>
            <a:r>
              <a:rPr lang="en-AU" sz="1500" b="1" dirty="0">
                <a:solidFill>
                  <a:prstClr val="black"/>
                </a:solidFill>
                <a:latin typeface="Calibri"/>
              </a:rPr>
              <a:t>Integration and availability of business information</a:t>
            </a:r>
          </a:p>
        </p:txBody>
      </p:sp>
      <p:sp>
        <p:nvSpPr>
          <p:cNvPr id="407" name="TextBox 406"/>
          <p:cNvSpPr txBox="1"/>
          <p:nvPr/>
        </p:nvSpPr>
        <p:spPr>
          <a:xfrm>
            <a:off x="2598469" y="5024650"/>
            <a:ext cx="1800000" cy="617143"/>
          </a:xfrm>
          <a:prstGeom prst="roundRect">
            <a:avLst>
              <a:gd name="adj" fmla="val 18362"/>
            </a:avLst>
          </a:prstGeom>
          <a:noFill/>
        </p:spPr>
        <p:txBody>
          <a:bodyPr wrap="square" lIns="65162" tIns="32581" rIns="65162" bIns="32581" rtlCol="0" anchor="t">
            <a:noAutofit/>
          </a:bodyPr>
          <a:lstStyle>
            <a:defPPr>
              <a:defRPr lang="en-AU"/>
            </a:defPPr>
            <a:lvl1pPr fontAlgn="ctr">
              <a:spcAft>
                <a:spcPts val="300"/>
              </a:spcAft>
              <a:defRPr sz="1600" b="1">
                <a:solidFill>
                  <a:schemeClr val="tx2">
                    <a:lumMod val="95000"/>
                    <a:lumOff val="5000"/>
                  </a:schemeClr>
                </a:solidFill>
              </a:defRPr>
            </a:lvl1pPr>
          </a:lstStyle>
          <a:p>
            <a:pPr defTabSz="651889">
              <a:spcBef>
                <a:spcPct val="0"/>
              </a:spcBef>
            </a:pPr>
            <a:r>
              <a:rPr lang="en-AU" sz="1300" dirty="0">
                <a:solidFill>
                  <a:prstClr val="black"/>
                </a:solidFill>
                <a:latin typeface="Calibri"/>
              </a:rPr>
              <a:t>Limited visibility of business information</a:t>
            </a:r>
          </a:p>
        </p:txBody>
      </p:sp>
      <p:sp>
        <p:nvSpPr>
          <p:cNvPr id="408" name="TextBox 407"/>
          <p:cNvSpPr txBox="1"/>
          <p:nvPr/>
        </p:nvSpPr>
        <p:spPr>
          <a:xfrm>
            <a:off x="2598469" y="5935182"/>
            <a:ext cx="1800000" cy="607054"/>
          </a:xfrm>
          <a:prstGeom prst="roundRect">
            <a:avLst>
              <a:gd name="adj" fmla="val 18362"/>
            </a:avLst>
          </a:prstGeom>
          <a:noFill/>
        </p:spPr>
        <p:txBody>
          <a:bodyPr wrap="square" lIns="65162" tIns="32581" rIns="65162" bIns="32581" rtlCol="0">
            <a:noAutofit/>
          </a:bodyPr>
          <a:lstStyle>
            <a:defPPr>
              <a:defRPr lang="en-AU"/>
            </a:defPPr>
            <a:lvl1pPr fontAlgn="ctr">
              <a:spcAft>
                <a:spcPts val="300"/>
              </a:spcAft>
              <a:defRPr sz="1600">
                <a:solidFill>
                  <a:schemeClr val="tx2">
                    <a:lumMod val="95000"/>
                    <a:lumOff val="5000"/>
                  </a:schemeClr>
                </a:solidFill>
              </a:defRPr>
            </a:lvl1pPr>
          </a:lstStyle>
          <a:p>
            <a:pPr defTabSz="651889">
              <a:spcBef>
                <a:spcPct val="0"/>
              </a:spcBef>
            </a:pPr>
            <a:r>
              <a:rPr lang="en-AU" sz="1300" b="1" dirty="0">
                <a:solidFill>
                  <a:prstClr val="black"/>
                </a:solidFill>
                <a:latin typeface="Calibri"/>
              </a:rPr>
              <a:t>n/a</a:t>
            </a:r>
          </a:p>
        </p:txBody>
      </p:sp>
      <p:sp>
        <p:nvSpPr>
          <p:cNvPr id="411" name="TextBox 410"/>
          <p:cNvSpPr txBox="1"/>
          <p:nvPr/>
        </p:nvSpPr>
        <p:spPr>
          <a:xfrm>
            <a:off x="4649763" y="5935182"/>
            <a:ext cx="1800000" cy="617143"/>
          </a:xfrm>
          <a:prstGeom prst="roundRect">
            <a:avLst>
              <a:gd name="adj" fmla="val 18362"/>
            </a:avLst>
          </a:prstGeom>
          <a:noFill/>
        </p:spPr>
        <p:txBody>
          <a:bodyPr wrap="square" lIns="65162" tIns="32581" rIns="65162" bIns="32581" rtlCol="0">
            <a:noAutofit/>
          </a:bodyPr>
          <a:lstStyle>
            <a:defPPr>
              <a:defRPr lang="en-AU"/>
            </a:defPPr>
            <a:lvl1pPr fontAlgn="ctr">
              <a:spcAft>
                <a:spcPts val="300"/>
              </a:spcAft>
              <a:defRPr sz="1600">
                <a:solidFill>
                  <a:schemeClr val="tx2">
                    <a:lumMod val="95000"/>
                    <a:lumOff val="5000"/>
                  </a:schemeClr>
                </a:solidFill>
              </a:defRPr>
            </a:lvl1pPr>
          </a:lstStyle>
          <a:p>
            <a:pPr defTabSz="651889">
              <a:spcBef>
                <a:spcPct val="0"/>
              </a:spcBef>
            </a:pPr>
            <a:r>
              <a:rPr lang="en-AU" sz="1300" b="1" dirty="0">
                <a:solidFill>
                  <a:prstClr val="black"/>
                </a:solidFill>
                <a:latin typeface="Calibri"/>
              </a:rPr>
              <a:t>517 million searches to ABN Lookup annually</a:t>
            </a:r>
          </a:p>
        </p:txBody>
      </p:sp>
      <p:sp>
        <p:nvSpPr>
          <p:cNvPr id="412" name="TextBox 411"/>
          <p:cNvSpPr txBox="1"/>
          <p:nvPr/>
        </p:nvSpPr>
        <p:spPr>
          <a:xfrm>
            <a:off x="7721322" y="5935182"/>
            <a:ext cx="2438005" cy="617143"/>
          </a:xfrm>
          <a:prstGeom prst="roundRect">
            <a:avLst>
              <a:gd name="adj" fmla="val 18362"/>
            </a:avLst>
          </a:prstGeom>
          <a:noFill/>
        </p:spPr>
        <p:txBody>
          <a:bodyPr wrap="square" lIns="65162" tIns="32581" rIns="65162" bIns="32581" rtlCol="0">
            <a:noAutofit/>
          </a:bodyPr>
          <a:lstStyle>
            <a:defPPr>
              <a:defRPr lang="en-AU"/>
            </a:defPPr>
            <a:lvl1pPr fontAlgn="ctr">
              <a:spcAft>
                <a:spcPts val="300"/>
              </a:spcAft>
              <a:defRPr sz="1600">
                <a:solidFill>
                  <a:schemeClr val="tx2">
                    <a:lumMod val="95000"/>
                    <a:lumOff val="5000"/>
                  </a:schemeClr>
                </a:solidFill>
              </a:defRPr>
            </a:lvl1pPr>
          </a:lstStyle>
          <a:p>
            <a:pPr defTabSz="651889">
              <a:spcBef>
                <a:spcPct val="0"/>
              </a:spcBef>
            </a:pPr>
            <a:r>
              <a:rPr lang="en-AU" sz="1300" b="1" dirty="0">
                <a:solidFill>
                  <a:prstClr val="black"/>
                </a:solidFill>
                <a:latin typeface="Calibri"/>
              </a:rPr>
              <a:t>Integrated source of business information</a:t>
            </a:r>
          </a:p>
        </p:txBody>
      </p:sp>
      <p:sp>
        <p:nvSpPr>
          <p:cNvPr id="413" name="TextBox 412"/>
          <p:cNvSpPr txBox="1"/>
          <p:nvPr/>
        </p:nvSpPr>
        <p:spPr>
          <a:xfrm>
            <a:off x="4649763" y="3974100"/>
            <a:ext cx="1800000" cy="730884"/>
          </a:xfrm>
          <a:prstGeom prst="roundRect">
            <a:avLst>
              <a:gd name="adj" fmla="val 18362"/>
            </a:avLst>
          </a:prstGeom>
          <a:noFill/>
        </p:spPr>
        <p:txBody>
          <a:bodyPr wrap="square" lIns="65162" tIns="32581" rIns="65162" bIns="32581" rtlCol="0">
            <a:noAutofit/>
          </a:bodyPr>
          <a:lstStyle>
            <a:defPPr>
              <a:defRPr lang="en-AU"/>
            </a:defPPr>
            <a:lvl1pPr fontAlgn="ctr">
              <a:spcAft>
                <a:spcPts val="300"/>
              </a:spcAft>
              <a:defRPr sz="1600">
                <a:solidFill>
                  <a:schemeClr val="tx2">
                    <a:lumMod val="95000"/>
                    <a:lumOff val="5000"/>
                  </a:schemeClr>
                </a:solidFill>
              </a:defRPr>
            </a:lvl1pPr>
          </a:lstStyle>
          <a:p>
            <a:pPr defTabSz="651889">
              <a:spcBef>
                <a:spcPct val="0"/>
              </a:spcBef>
            </a:pPr>
            <a:r>
              <a:rPr lang="en-AU" sz="1300" b="1" dirty="0">
                <a:solidFill>
                  <a:prstClr val="black"/>
                </a:solidFill>
                <a:latin typeface="Calibri"/>
              </a:rPr>
              <a:t>500+ agencies download week old bulk ABR data</a:t>
            </a:r>
          </a:p>
        </p:txBody>
      </p:sp>
      <p:sp>
        <p:nvSpPr>
          <p:cNvPr id="414" name="TextBox 413"/>
          <p:cNvSpPr txBox="1"/>
          <p:nvPr/>
        </p:nvSpPr>
        <p:spPr>
          <a:xfrm>
            <a:off x="7721322" y="4040775"/>
            <a:ext cx="2438005" cy="730884"/>
          </a:xfrm>
          <a:prstGeom prst="roundRect">
            <a:avLst>
              <a:gd name="adj" fmla="val 18362"/>
            </a:avLst>
          </a:prstGeom>
          <a:noFill/>
        </p:spPr>
        <p:txBody>
          <a:bodyPr wrap="square" lIns="65162" tIns="32581" rIns="65162" bIns="32581" rtlCol="0">
            <a:noAutofit/>
          </a:bodyPr>
          <a:lstStyle>
            <a:defPPr>
              <a:defRPr lang="en-AU"/>
            </a:defPPr>
            <a:lvl1pPr fontAlgn="ctr">
              <a:spcAft>
                <a:spcPts val="300"/>
              </a:spcAft>
              <a:defRPr sz="1600">
                <a:solidFill>
                  <a:schemeClr val="tx2">
                    <a:lumMod val="95000"/>
                    <a:lumOff val="5000"/>
                  </a:schemeClr>
                </a:solidFill>
              </a:defRPr>
            </a:lvl1pPr>
          </a:lstStyle>
          <a:p>
            <a:pPr defTabSz="651889">
              <a:spcBef>
                <a:spcPct val="0"/>
              </a:spcBef>
            </a:pPr>
            <a:r>
              <a:rPr lang="en-AU" sz="1300" b="1" dirty="0">
                <a:solidFill>
                  <a:prstClr val="black"/>
                </a:solidFill>
                <a:latin typeface="Calibri"/>
              </a:rPr>
              <a:t>ABR “live” for all agencies</a:t>
            </a:r>
          </a:p>
          <a:p>
            <a:pPr defTabSz="651889">
              <a:spcBef>
                <a:spcPct val="0"/>
              </a:spcBef>
            </a:pPr>
            <a:r>
              <a:rPr lang="en-AU" sz="1000" dirty="0">
                <a:solidFill>
                  <a:prstClr val="black"/>
                </a:solidFill>
                <a:latin typeface="Calibri"/>
              </a:rPr>
              <a:t>Live access to a single source of truth for core business information  </a:t>
            </a:r>
          </a:p>
        </p:txBody>
      </p:sp>
      <p:sp>
        <p:nvSpPr>
          <p:cNvPr id="421" name="TextBox 420"/>
          <p:cNvSpPr txBox="1"/>
          <p:nvPr/>
        </p:nvSpPr>
        <p:spPr>
          <a:xfrm>
            <a:off x="7730031" y="5024650"/>
            <a:ext cx="2429276" cy="617143"/>
          </a:xfrm>
          <a:prstGeom prst="roundRect">
            <a:avLst>
              <a:gd name="adj" fmla="val 18362"/>
            </a:avLst>
          </a:prstGeom>
          <a:noFill/>
        </p:spPr>
        <p:txBody>
          <a:bodyPr wrap="square" lIns="65162" tIns="32581" rIns="65162" bIns="32581" rtlCol="0" anchor="t">
            <a:noAutofit/>
          </a:bodyPr>
          <a:lstStyle>
            <a:defPPr>
              <a:defRPr lang="en-AU"/>
            </a:defPPr>
            <a:lvl1pPr fontAlgn="ctr">
              <a:spcAft>
                <a:spcPts val="300"/>
              </a:spcAft>
              <a:defRPr sz="1600">
                <a:solidFill>
                  <a:schemeClr val="tx2">
                    <a:lumMod val="95000"/>
                    <a:lumOff val="5000"/>
                  </a:schemeClr>
                </a:solidFill>
              </a:defRPr>
            </a:lvl1pPr>
          </a:lstStyle>
          <a:p>
            <a:pPr defTabSz="651889">
              <a:spcBef>
                <a:spcPct val="0"/>
              </a:spcBef>
            </a:pPr>
            <a:r>
              <a:rPr lang="en-AU" sz="1300" b="1" dirty="0">
                <a:solidFill>
                  <a:prstClr val="black"/>
                </a:solidFill>
                <a:latin typeface="Calibri"/>
              </a:rPr>
              <a:t>Business details are maintained automatically</a:t>
            </a:r>
          </a:p>
        </p:txBody>
      </p:sp>
      <p:sp>
        <p:nvSpPr>
          <p:cNvPr id="422" name="TextBox 421"/>
          <p:cNvSpPr txBox="1"/>
          <p:nvPr/>
        </p:nvSpPr>
        <p:spPr>
          <a:xfrm>
            <a:off x="4630224" y="4942412"/>
            <a:ext cx="1800000" cy="617143"/>
          </a:xfrm>
          <a:prstGeom prst="roundRect">
            <a:avLst>
              <a:gd name="adj" fmla="val 18362"/>
            </a:avLst>
          </a:prstGeom>
          <a:noFill/>
        </p:spPr>
        <p:txBody>
          <a:bodyPr wrap="square" lIns="65162" tIns="32581" rIns="65162" bIns="32581" rtlCol="0" anchor="t">
            <a:noAutofit/>
          </a:bodyPr>
          <a:lstStyle>
            <a:defPPr>
              <a:defRPr lang="en-AU"/>
            </a:defPPr>
            <a:lvl1pPr fontAlgn="ctr">
              <a:spcAft>
                <a:spcPts val="300"/>
              </a:spcAft>
              <a:defRPr sz="1600">
                <a:solidFill>
                  <a:schemeClr val="tx2">
                    <a:lumMod val="95000"/>
                    <a:lumOff val="5000"/>
                  </a:schemeClr>
                </a:solidFill>
              </a:defRPr>
            </a:lvl1pPr>
          </a:lstStyle>
          <a:p>
            <a:pPr defTabSz="651889">
              <a:spcBef>
                <a:spcPct val="0"/>
              </a:spcBef>
            </a:pPr>
            <a:r>
              <a:rPr lang="en-AU" sz="1300" b="1" dirty="0">
                <a:solidFill>
                  <a:prstClr val="black"/>
                </a:solidFill>
                <a:latin typeface="Calibri"/>
              </a:rPr>
              <a:t>Businesses need to update information in multiple registers </a:t>
            </a:r>
          </a:p>
        </p:txBody>
      </p:sp>
      <p:sp>
        <p:nvSpPr>
          <p:cNvPr id="575" name="TextBox 574"/>
          <p:cNvSpPr txBox="1"/>
          <p:nvPr/>
        </p:nvSpPr>
        <p:spPr>
          <a:xfrm>
            <a:off x="2752775" y="2187239"/>
            <a:ext cx="689733" cy="189054"/>
          </a:xfrm>
          <a:prstGeom prst="rect">
            <a:avLst/>
          </a:prstGeom>
          <a:noFill/>
        </p:spPr>
        <p:txBody>
          <a:bodyPr wrap="none" lIns="65162" tIns="32581" rIns="65162" bIns="32581" rtlCol="0">
            <a:spAutoFit/>
          </a:bodyPr>
          <a:lstStyle/>
          <a:p>
            <a:pPr defTabSz="651889" fontAlgn="base">
              <a:spcBef>
                <a:spcPct val="0"/>
              </a:spcBef>
              <a:spcAft>
                <a:spcPct val="0"/>
              </a:spcAft>
            </a:pPr>
            <a:r>
              <a:rPr lang="en-AU" sz="800" b="1" dirty="0">
                <a:solidFill>
                  <a:prstClr val="white"/>
                </a:solidFill>
                <a:latin typeface="Calibri"/>
              </a:rPr>
              <a:t>Government </a:t>
            </a:r>
          </a:p>
        </p:txBody>
      </p:sp>
      <p:grpSp>
        <p:nvGrpSpPr>
          <p:cNvPr id="602" name="Group 601"/>
          <p:cNvGrpSpPr/>
          <p:nvPr/>
        </p:nvGrpSpPr>
        <p:grpSpPr>
          <a:xfrm>
            <a:off x="4736165" y="1266108"/>
            <a:ext cx="2711639" cy="930217"/>
            <a:chOff x="4525963" y="5849938"/>
            <a:chExt cx="6483350" cy="2224087"/>
          </a:xfrm>
        </p:grpSpPr>
        <p:sp>
          <p:nvSpPr>
            <p:cNvPr id="605" name="Oval 40"/>
            <p:cNvSpPr>
              <a:spLocks noChangeArrowheads="1"/>
            </p:cNvSpPr>
            <p:nvPr/>
          </p:nvSpPr>
          <p:spPr bwMode="auto">
            <a:xfrm>
              <a:off x="6411913" y="6176963"/>
              <a:ext cx="923925" cy="923925"/>
            </a:xfrm>
            <a:prstGeom prst="ellipse">
              <a:avLst/>
            </a:prstGeom>
            <a:solidFill>
              <a:schemeClr val="bg1"/>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54000" tIns="10800" rIns="54000" bIns="10800"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600" b="1" dirty="0">
                <a:solidFill>
                  <a:prstClr val="black"/>
                </a:solidFill>
              </a:endParaRPr>
            </a:p>
          </p:txBody>
        </p:sp>
        <p:sp>
          <p:nvSpPr>
            <p:cNvPr id="606" name="Oval 41"/>
            <p:cNvSpPr>
              <a:spLocks noChangeArrowheads="1"/>
            </p:cNvSpPr>
            <p:nvPr/>
          </p:nvSpPr>
          <p:spPr bwMode="auto">
            <a:xfrm>
              <a:off x="8842375" y="5849938"/>
              <a:ext cx="1027113" cy="1027112"/>
            </a:xfrm>
            <a:prstGeom prst="ellipse">
              <a:avLst/>
            </a:prstGeom>
            <a:solidFill>
              <a:schemeClr val="bg1"/>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700" b="1" dirty="0">
                <a:solidFill>
                  <a:prstClr val="black"/>
                </a:solidFill>
              </a:endParaRPr>
            </a:p>
          </p:txBody>
        </p:sp>
        <p:sp>
          <p:nvSpPr>
            <p:cNvPr id="607" name="Oval 42"/>
            <p:cNvSpPr>
              <a:spLocks noChangeArrowheads="1"/>
            </p:cNvSpPr>
            <p:nvPr/>
          </p:nvSpPr>
          <p:spPr bwMode="auto">
            <a:xfrm>
              <a:off x="7605713" y="6762750"/>
              <a:ext cx="1168400" cy="1168400"/>
            </a:xfrm>
            <a:prstGeom prst="ellipse">
              <a:avLst/>
            </a:prstGeom>
            <a:solidFill>
              <a:srgbClr val="A3B7C5"/>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700" b="1" dirty="0">
                <a:solidFill>
                  <a:prstClr val="black"/>
                </a:solidFill>
              </a:endParaRPr>
            </a:p>
          </p:txBody>
        </p:sp>
        <p:sp>
          <p:nvSpPr>
            <p:cNvPr id="608" name="Oval 43"/>
            <p:cNvSpPr>
              <a:spLocks noChangeArrowheads="1"/>
            </p:cNvSpPr>
            <p:nvPr/>
          </p:nvSpPr>
          <p:spPr bwMode="auto">
            <a:xfrm>
              <a:off x="5199063" y="5905500"/>
              <a:ext cx="912812" cy="912813"/>
            </a:xfrm>
            <a:prstGeom prst="ellipse">
              <a:avLst/>
            </a:prstGeom>
            <a:solidFill>
              <a:schemeClr val="bg1"/>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600" b="1" dirty="0">
                <a:solidFill>
                  <a:prstClr val="black"/>
                </a:solidFill>
              </a:endParaRPr>
            </a:p>
          </p:txBody>
        </p:sp>
        <p:sp>
          <p:nvSpPr>
            <p:cNvPr id="609" name="Oval 44"/>
            <p:cNvSpPr>
              <a:spLocks noChangeArrowheads="1"/>
            </p:cNvSpPr>
            <p:nvPr/>
          </p:nvSpPr>
          <p:spPr bwMode="auto">
            <a:xfrm>
              <a:off x="9144000" y="7178675"/>
              <a:ext cx="720725" cy="684213"/>
            </a:xfrm>
            <a:prstGeom prst="ellipse">
              <a:avLst/>
            </a:prstGeom>
            <a:solidFill>
              <a:schemeClr val="bg1"/>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8000" tIns="10800" rIns="18000" bIns="10800"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600" b="1" dirty="0">
                <a:solidFill>
                  <a:prstClr val="black"/>
                </a:solidFill>
              </a:endParaRPr>
            </a:p>
          </p:txBody>
        </p:sp>
        <p:sp>
          <p:nvSpPr>
            <p:cNvPr id="610" name="Oval 45"/>
            <p:cNvSpPr>
              <a:spLocks noChangeArrowheads="1"/>
            </p:cNvSpPr>
            <p:nvPr/>
          </p:nvSpPr>
          <p:spPr bwMode="auto">
            <a:xfrm>
              <a:off x="7759700" y="6021388"/>
              <a:ext cx="455613" cy="455612"/>
            </a:xfrm>
            <a:prstGeom prst="ellipse">
              <a:avLst/>
            </a:prstGeom>
            <a:solidFill>
              <a:schemeClr val="bg1"/>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54000" tIns="10800" rIns="54000" bIns="10800"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600" b="1" dirty="0">
                <a:solidFill>
                  <a:prstClr val="black"/>
                </a:solidFill>
              </a:endParaRPr>
            </a:p>
          </p:txBody>
        </p:sp>
        <p:cxnSp>
          <p:nvCxnSpPr>
            <p:cNvPr id="611" name="AutoShape 46"/>
            <p:cNvCxnSpPr>
              <a:cxnSpLocks noChangeShapeType="1"/>
              <a:stCxn id="607" idx="7"/>
              <a:endCxn id="606" idx="3"/>
            </p:cNvCxnSpPr>
            <p:nvPr/>
          </p:nvCxnSpPr>
          <p:spPr bwMode="auto">
            <a:xfrm flipV="1">
              <a:off x="8602662" y="6726237"/>
              <a:ext cx="390525" cy="207962"/>
            </a:xfrm>
            <a:prstGeom prst="straightConnector1">
              <a:avLst/>
            </a:prstGeom>
            <a:noFill/>
            <a:ln w="6350" cap="rnd">
              <a:solidFill>
                <a:srgbClr val="336699"/>
              </a:solidFill>
              <a:prstDash val="sysDot"/>
              <a:round/>
              <a:headEnd type="none" w="med" len="med"/>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12" name="AutoShape 47"/>
            <p:cNvCxnSpPr>
              <a:cxnSpLocks noChangeShapeType="1"/>
              <a:stCxn id="610" idx="4"/>
              <a:endCxn id="607" idx="0"/>
            </p:cNvCxnSpPr>
            <p:nvPr/>
          </p:nvCxnSpPr>
          <p:spPr bwMode="auto">
            <a:xfrm>
              <a:off x="7988300" y="6476999"/>
              <a:ext cx="201614" cy="285751"/>
            </a:xfrm>
            <a:prstGeom prst="straightConnector1">
              <a:avLst/>
            </a:prstGeom>
            <a:noFill/>
            <a:ln w="6350" cap="rnd">
              <a:solidFill>
                <a:srgbClr val="336699"/>
              </a:solidFill>
              <a:prstDash val="sysDot"/>
              <a:round/>
              <a:headEnd type="none" w="med" len="med"/>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14" name="AutoShape 49"/>
            <p:cNvCxnSpPr>
              <a:cxnSpLocks noChangeShapeType="1"/>
              <a:stCxn id="606" idx="4"/>
              <a:endCxn id="609" idx="0"/>
            </p:cNvCxnSpPr>
            <p:nvPr/>
          </p:nvCxnSpPr>
          <p:spPr bwMode="auto">
            <a:xfrm>
              <a:off x="9356725" y="6877050"/>
              <a:ext cx="147638" cy="301625"/>
            </a:xfrm>
            <a:prstGeom prst="straightConnector1">
              <a:avLst/>
            </a:prstGeom>
            <a:noFill/>
            <a:ln w="6350" cap="rnd">
              <a:solidFill>
                <a:srgbClr val="336699"/>
              </a:solidFill>
              <a:prstDash val="sysDot"/>
              <a:round/>
              <a:headEnd type="none" w="med" len="med"/>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15" name="AutoShape 50"/>
            <p:cNvCxnSpPr>
              <a:cxnSpLocks noChangeShapeType="1"/>
              <a:stCxn id="605" idx="6"/>
              <a:endCxn id="607" idx="1"/>
            </p:cNvCxnSpPr>
            <p:nvPr/>
          </p:nvCxnSpPr>
          <p:spPr bwMode="auto">
            <a:xfrm>
              <a:off x="7335838" y="6638925"/>
              <a:ext cx="441325" cy="295275"/>
            </a:xfrm>
            <a:prstGeom prst="straightConnector1">
              <a:avLst/>
            </a:prstGeom>
            <a:noFill/>
            <a:ln w="6350" cap="rnd">
              <a:solidFill>
                <a:srgbClr val="336699"/>
              </a:solidFill>
              <a:prstDash val="sysDot"/>
              <a:round/>
              <a:headEnd type="none" w="med" len="med"/>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16" name="AutoShape 51"/>
            <p:cNvCxnSpPr>
              <a:cxnSpLocks noChangeShapeType="1"/>
              <a:stCxn id="608" idx="6"/>
              <a:endCxn id="605" idx="2"/>
            </p:cNvCxnSpPr>
            <p:nvPr/>
          </p:nvCxnSpPr>
          <p:spPr bwMode="auto">
            <a:xfrm>
              <a:off x="6111875" y="6362699"/>
              <a:ext cx="300038" cy="276225"/>
            </a:xfrm>
            <a:prstGeom prst="straightConnector1">
              <a:avLst/>
            </a:prstGeom>
            <a:noFill/>
            <a:ln w="6350" cap="rnd">
              <a:solidFill>
                <a:srgbClr val="336699"/>
              </a:solidFill>
              <a:prstDash val="sysDot"/>
              <a:round/>
              <a:headEnd type="none" w="med" len="med"/>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18" name="Oval 53"/>
            <p:cNvSpPr>
              <a:spLocks noChangeArrowheads="1"/>
            </p:cNvSpPr>
            <p:nvPr/>
          </p:nvSpPr>
          <p:spPr bwMode="auto">
            <a:xfrm>
              <a:off x="5534025" y="7545388"/>
              <a:ext cx="577850" cy="528637"/>
            </a:xfrm>
            <a:prstGeom prst="ellipse">
              <a:avLst/>
            </a:prstGeom>
            <a:solidFill>
              <a:schemeClr val="bg1"/>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600" b="1" dirty="0">
                <a:solidFill>
                  <a:prstClr val="black"/>
                </a:solidFill>
              </a:endParaRPr>
            </a:p>
          </p:txBody>
        </p:sp>
        <p:cxnSp>
          <p:nvCxnSpPr>
            <p:cNvPr id="619" name="AutoShape 54"/>
            <p:cNvCxnSpPr>
              <a:cxnSpLocks noChangeShapeType="1"/>
              <a:stCxn id="607" idx="6"/>
              <a:endCxn id="609" idx="2"/>
            </p:cNvCxnSpPr>
            <p:nvPr/>
          </p:nvCxnSpPr>
          <p:spPr bwMode="auto">
            <a:xfrm>
              <a:off x="8774113" y="7346951"/>
              <a:ext cx="369888" cy="174625"/>
            </a:xfrm>
            <a:prstGeom prst="straightConnector1">
              <a:avLst/>
            </a:prstGeom>
            <a:noFill/>
            <a:ln w="6350" cap="rnd">
              <a:solidFill>
                <a:srgbClr val="336699"/>
              </a:solidFill>
              <a:prstDash val="sysDot"/>
              <a:round/>
              <a:headEnd type="none" w="med" len="med"/>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20" name="Oval 55"/>
            <p:cNvSpPr>
              <a:spLocks noChangeArrowheads="1"/>
            </p:cNvSpPr>
            <p:nvPr/>
          </p:nvSpPr>
          <p:spPr bwMode="auto">
            <a:xfrm>
              <a:off x="10058400" y="6249988"/>
              <a:ext cx="171450" cy="171450"/>
            </a:xfrm>
            <a:prstGeom prst="ellipse">
              <a:avLst/>
            </a:prstGeom>
            <a:solidFill>
              <a:schemeClr val="bg1"/>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US" altLang="en-US" sz="700" b="1">
                <a:solidFill>
                  <a:prstClr val="black"/>
                </a:solidFill>
              </a:endParaRPr>
            </a:p>
          </p:txBody>
        </p:sp>
        <p:sp>
          <p:nvSpPr>
            <p:cNvPr id="621" name="Oval 56"/>
            <p:cNvSpPr>
              <a:spLocks noChangeArrowheads="1"/>
            </p:cNvSpPr>
            <p:nvPr/>
          </p:nvSpPr>
          <p:spPr bwMode="auto">
            <a:xfrm>
              <a:off x="8509000" y="5908675"/>
              <a:ext cx="227013" cy="227013"/>
            </a:xfrm>
            <a:prstGeom prst="ellipse">
              <a:avLst/>
            </a:prstGeom>
            <a:solidFill>
              <a:schemeClr val="bg1"/>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US" altLang="en-US" sz="700" b="1">
                <a:solidFill>
                  <a:prstClr val="black"/>
                </a:solidFill>
              </a:endParaRPr>
            </a:p>
          </p:txBody>
        </p:sp>
        <p:sp>
          <p:nvSpPr>
            <p:cNvPr id="622" name="Oval 57"/>
            <p:cNvSpPr>
              <a:spLocks noChangeArrowheads="1"/>
            </p:cNvSpPr>
            <p:nvPr/>
          </p:nvSpPr>
          <p:spPr bwMode="auto">
            <a:xfrm>
              <a:off x="10325100" y="6592888"/>
              <a:ext cx="684213" cy="682625"/>
            </a:xfrm>
            <a:prstGeom prst="ellipse">
              <a:avLst/>
            </a:prstGeom>
            <a:solidFill>
              <a:schemeClr val="bg1"/>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700" b="1" dirty="0">
                <a:solidFill>
                  <a:prstClr val="black"/>
                </a:solidFill>
              </a:endParaRPr>
            </a:p>
          </p:txBody>
        </p:sp>
        <p:sp>
          <p:nvSpPr>
            <p:cNvPr id="623" name="Oval 58"/>
            <p:cNvSpPr>
              <a:spLocks noChangeArrowheads="1"/>
            </p:cNvSpPr>
            <p:nvPr/>
          </p:nvSpPr>
          <p:spPr bwMode="auto">
            <a:xfrm>
              <a:off x="4525963" y="6850063"/>
              <a:ext cx="1179512" cy="1179512"/>
            </a:xfrm>
            <a:prstGeom prst="ellipse">
              <a:avLst/>
            </a:prstGeom>
            <a:solidFill>
              <a:schemeClr val="bg1"/>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700" b="1" dirty="0">
                <a:solidFill>
                  <a:prstClr val="black"/>
                </a:solidFill>
              </a:endParaRPr>
            </a:p>
          </p:txBody>
        </p:sp>
        <p:cxnSp>
          <p:nvCxnSpPr>
            <p:cNvPr id="624" name="AutoShape 59"/>
            <p:cNvCxnSpPr>
              <a:cxnSpLocks noChangeShapeType="1"/>
              <a:stCxn id="623" idx="7"/>
            </p:cNvCxnSpPr>
            <p:nvPr/>
          </p:nvCxnSpPr>
          <p:spPr bwMode="auto">
            <a:xfrm flipV="1">
              <a:off x="5532439" y="6816725"/>
              <a:ext cx="908049" cy="206375"/>
            </a:xfrm>
            <a:prstGeom prst="straightConnector1">
              <a:avLst/>
            </a:prstGeom>
            <a:noFill/>
            <a:ln w="6350">
              <a:solidFill>
                <a:srgbClr val="336699"/>
              </a:solidFill>
              <a:prstDash val="sysDot"/>
              <a:round/>
              <a:headEnd type="none" w="med" len="med"/>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25" name="AutoShape 60"/>
            <p:cNvCxnSpPr>
              <a:cxnSpLocks noChangeShapeType="1"/>
              <a:stCxn id="632" idx="0"/>
              <a:endCxn id="605" idx="4"/>
            </p:cNvCxnSpPr>
            <p:nvPr/>
          </p:nvCxnSpPr>
          <p:spPr bwMode="auto">
            <a:xfrm flipH="1" flipV="1">
              <a:off x="6873875" y="7100888"/>
              <a:ext cx="28575" cy="255587"/>
            </a:xfrm>
            <a:prstGeom prst="straightConnector1">
              <a:avLst/>
            </a:prstGeom>
            <a:noFill/>
            <a:ln w="6350">
              <a:solidFill>
                <a:srgbClr val="336699"/>
              </a:solidFill>
              <a:prstDash val="sysDot"/>
              <a:round/>
              <a:headEnd type="none" w="med" len="med"/>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27" name="AutoShape 62"/>
            <p:cNvCxnSpPr>
              <a:cxnSpLocks noChangeShapeType="1"/>
              <a:stCxn id="621" idx="6"/>
            </p:cNvCxnSpPr>
            <p:nvPr/>
          </p:nvCxnSpPr>
          <p:spPr bwMode="auto">
            <a:xfrm>
              <a:off x="8736013" y="6022975"/>
              <a:ext cx="173037" cy="92075"/>
            </a:xfrm>
            <a:prstGeom prst="straightConnector1">
              <a:avLst/>
            </a:prstGeom>
            <a:noFill/>
            <a:ln w="6350">
              <a:solidFill>
                <a:srgbClr val="336699"/>
              </a:solidFill>
              <a:prstDash val="sysDot"/>
              <a:round/>
              <a:headEnd type="none" w="med" len="med"/>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28" name="AutoShape 63"/>
            <p:cNvCxnSpPr>
              <a:cxnSpLocks noChangeShapeType="1"/>
              <a:stCxn id="620" idx="2"/>
              <a:endCxn id="606" idx="6"/>
            </p:cNvCxnSpPr>
            <p:nvPr/>
          </p:nvCxnSpPr>
          <p:spPr bwMode="auto">
            <a:xfrm flipH="1">
              <a:off x="9869488" y="6335713"/>
              <a:ext cx="188912" cy="26987"/>
            </a:xfrm>
            <a:prstGeom prst="straightConnector1">
              <a:avLst/>
            </a:prstGeom>
            <a:noFill/>
            <a:ln w="6350">
              <a:solidFill>
                <a:srgbClr val="336699"/>
              </a:solidFill>
              <a:prstDash val="sysDot"/>
              <a:round/>
              <a:headEnd type="none" w="med" len="med"/>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29" name="AutoShape 64"/>
            <p:cNvCxnSpPr>
              <a:cxnSpLocks noChangeShapeType="1"/>
              <a:endCxn id="606" idx="5"/>
            </p:cNvCxnSpPr>
            <p:nvPr/>
          </p:nvCxnSpPr>
          <p:spPr bwMode="auto">
            <a:xfrm flipH="1" flipV="1">
              <a:off x="9718675" y="6726238"/>
              <a:ext cx="623888" cy="98425"/>
            </a:xfrm>
            <a:prstGeom prst="straightConnector1">
              <a:avLst/>
            </a:prstGeom>
            <a:noFill/>
            <a:ln w="6350">
              <a:solidFill>
                <a:srgbClr val="336699"/>
              </a:solidFill>
              <a:prstDash val="sysDot"/>
              <a:round/>
              <a:headEnd type="none" w="med" len="med"/>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30" name="AutoShape 65"/>
            <p:cNvCxnSpPr>
              <a:cxnSpLocks noChangeShapeType="1"/>
              <a:stCxn id="622" idx="3"/>
              <a:endCxn id="609" idx="7"/>
            </p:cNvCxnSpPr>
            <p:nvPr/>
          </p:nvCxnSpPr>
          <p:spPr bwMode="auto">
            <a:xfrm flipH="1">
              <a:off x="9759950" y="7175500"/>
              <a:ext cx="665163" cy="103188"/>
            </a:xfrm>
            <a:prstGeom prst="straightConnector1">
              <a:avLst/>
            </a:prstGeom>
            <a:noFill/>
            <a:ln w="6350">
              <a:solidFill>
                <a:srgbClr val="336699"/>
              </a:solidFill>
              <a:prstDash val="sysDot"/>
              <a:round/>
              <a:headEnd type="none" w="med" len="med"/>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32" name="Oval 67"/>
            <p:cNvSpPr>
              <a:spLocks noChangeArrowheads="1"/>
            </p:cNvSpPr>
            <p:nvPr/>
          </p:nvSpPr>
          <p:spPr bwMode="auto">
            <a:xfrm>
              <a:off x="6578600" y="7356475"/>
              <a:ext cx="647700" cy="647700"/>
            </a:xfrm>
            <a:prstGeom prst="ellipse">
              <a:avLst/>
            </a:prstGeom>
            <a:solidFill>
              <a:schemeClr val="bg1"/>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600" b="1" dirty="0">
                <a:solidFill>
                  <a:prstClr val="black"/>
                </a:solidFill>
              </a:endParaRPr>
            </a:p>
          </p:txBody>
        </p:sp>
      </p:grpSp>
      <p:grpSp>
        <p:nvGrpSpPr>
          <p:cNvPr id="196" name="Group 195"/>
          <p:cNvGrpSpPr/>
          <p:nvPr/>
        </p:nvGrpSpPr>
        <p:grpSpPr>
          <a:xfrm>
            <a:off x="1695706" y="1239423"/>
            <a:ext cx="2711639" cy="930217"/>
            <a:chOff x="4525963" y="5849938"/>
            <a:chExt cx="6483350" cy="2224087"/>
          </a:xfrm>
        </p:grpSpPr>
        <p:sp>
          <p:nvSpPr>
            <p:cNvPr id="198" name="Oval 40"/>
            <p:cNvSpPr>
              <a:spLocks noChangeArrowheads="1"/>
            </p:cNvSpPr>
            <p:nvPr/>
          </p:nvSpPr>
          <p:spPr bwMode="auto">
            <a:xfrm>
              <a:off x="6411913" y="6176963"/>
              <a:ext cx="923925" cy="923925"/>
            </a:xfrm>
            <a:prstGeom prst="ellipse">
              <a:avLst/>
            </a:prstGeom>
            <a:solidFill>
              <a:schemeClr val="bg1"/>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54000" tIns="10800" rIns="54000" bIns="10800"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600" b="1" dirty="0">
                <a:solidFill>
                  <a:prstClr val="black"/>
                </a:solidFill>
              </a:endParaRPr>
            </a:p>
          </p:txBody>
        </p:sp>
        <p:sp>
          <p:nvSpPr>
            <p:cNvPr id="199" name="Oval 41"/>
            <p:cNvSpPr>
              <a:spLocks noChangeArrowheads="1"/>
            </p:cNvSpPr>
            <p:nvPr/>
          </p:nvSpPr>
          <p:spPr bwMode="auto">
            <a:xfrm>
              <a:off x="8842375" y="5849938"/>
              <a:ext cx="1027113" cy="1027112"/>
            </a:xfrm>
            <a:prstGeom prst="ellipse">
              <a:avLst/>
            </a:prstGeom>
            <a:solidFill>
              <a:schemeClr val="bg1"/>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700" b="1" dirty="0">
                <a:solidFill>
                  <a:prstClr val="black"/>
                </a:solidFill>
              </a:endParaRPr>
            </a:p>
          </p:txBody>
        </p:sp>
        <p:sp>
          <p:nvSpPr>
            <p:cNvPr id="200" name="Oval 42"/>
            <p:cNvSpPr>
              <a:spLocks noChangeArrowheads="1"/>
            </p:cNvSpPr>
            <p:nvPr/>
          </p:nvSpPr>
          <p:spPr bwMode="auto">
            <a:xfrm>
              <a:off x="7605713" y="6762750"/>
              <a:ext cx="1168400" cy="1168400"/>
            </a:xfrm>
            <a:prstGeom prst="ellipse">
              <a:avLst/>
            </a:prstGeom>
            <a:solidFill>
              <a:srgbClr val="A3B7C5"/>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700" b="1" dirty="0">
                <a:solidFill>
                  <a:prstClr val="black"/>
                </a:solidFill>
              </a:endParaRPr>
            </a:p>
          </p:txBody>
        </p:sp>
        <p:sp>
          <p:nvSpPr>
            <p:cNvPr id="201" name="Oval 43"/>
            <p:cNvSpPr>
              <a:spLocks noChangeArrowheads="1"/>
            </p:cNvSpPr>
            <p:nvPr/>
          </p:nvSpPr>
          <p:spPr bwMode="auto">
            <a:xfrm>
              <a:off x="5199063" y="5905500"/>
              <a:ext cx="912812" cy="912813"/>
            </a:xfrm>
            <a:prstGeom prst="ellipse">
              <a:avLst/>
            </a:prstGeom>
            <a:solidFill>
              <a:schemeClr val="bg1"/>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600" b="1" dirty="0">
                <a:solidFill>
                  <a:prstClr val="black"/>
                </a:solidFill>
              </a:endParaRPr>
            </a:p>
          </p:txBody>
        </p:sp>
        <p:sp>
          <p:nvSpPr>
            <p:cNvPr id="202" name="Oval 44"/>
            <p:cNvSpPr>
              <a:spLocks noChangeArrowheads="1"/>
            </p:cNvSpPr>
            <p:nvPr/>
          </p:nvSpPr>
          <p:spPr bwMode="auto">
            <a:xfrm>
              <a:off x="9144000" y="7178675"/>
              <a:ext cx="720725" cy="684213"/>
            </a:xfrm>
            <a:prstGeom prst="ellipse">
              <a:avLst/>
            </a:prstGeom>
            <a:solidFill>
              <a:schemeClr val="bg1"/>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8000" tIns="10800" rIns="18000" bIns="10800"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600" b="1" dirty="0">
                <a:solidFill>
                  <a:prstClr val="black"/>
                </a:solidFill>
              </a:endParaRPr>
            </a:p>
          </p:txBody>
        </p:sp>
        <p:sp>
          <p:nvSpPr>
            <p:cNvPr id="203" name="Oval 45"/>
            <p:cNvSpPr>
              <a:spLocks noChangeArrowheads="1"/>
            </p:cNvSpPr>
            <p:nvPr/>
          </p:nvSpPr>
          <p:spPr bwMode="auto">
            <a:xfrm>
              <a:off x="7759700" y="6021388"/>
              <a:ext cx="455613" cy="455612"/>
            </a:xfrm>
            <a:prstGeom prst="ellipse">
              <a:avLst/>
            </a:prstGeom>
            <a:solidFill>
              <a:schemeClr val="bg1"/>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54000" tIns="10800" rIns="54000" bIns="10800"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600" b="1" dirty="0">
                <a:solidFill>
                  <a:prstClr val="black"/>
                </a:solidFill>
              </a:endParaRPr>
            </a:p>
          </p:txBody>
        </p:sp>
        <p:sp>
          <p:nvSpPr>
            <p:cNvPr id="213" name="Oval 53"/>
            <p:cNvSpPr>
              <a:spLocks noChangeArrowheads="1"/>
            </p:cNvSpPr>
            <p:nvPr/>
          </p:nvSpPr>
          <p:spPr bwMode="auto">
            <a:xfrm>
              <a:off x="5534025" y="7545388"/>
              <a:ext cx="577850" cy="528637"/>
            </a:xfrm>
            <a:prstGeom prst="ellipse">
              <a:avLst/>
            </a:prstGeom>
            <a:solidFill>
              <a:schemeClr val="bg1"/>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600" b="1" dirty="0">
                <a:solidFill>
                  <a:prstClr val="black"/>
                </a:solidFill>
              </a:endParaRPr>
            </a:p>
          </p:txBody>
        </p:sp>
        <p:sp>
          <p:nvSpPr>
            <p:cNvPr id="215" name="Oval 55"/>
            <p:cNvSpPr>
              <a:spLocks noChangeArrowheads="1"/>
            </p:cNvSpPr>
            <p:nvPr/>
          </p:nvSpPr>
          <p:spPr bwMode="auto">
            <a:xfrm>
              <a:off x="10058400" y="6249988"/>
              <a:ext cx="171450" cy="171450"/>
            </a:xfrm>
            <a:prstGeom prst="ellipse">
              <a:avLst/>
            </a:prstGeom>
            <a:solidFill>
              <a:schemeClr val="bg1"/>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US" altLang="en-US" sz="700" b="1">
                <a:solidFill>
                  <a:prstClr val="black"/>
                </a:solidFill>
              </a:endParaRPr>
            </a:p>
          </p:txBody>
        </p:sp>
        <p:sp>
          <p:nvSpPr>
            <p:cNvPr id="216" name="Oval 56"/>
            <p:cNvSpPr>
              <a:spLocks noChangeArrowheads="1"/>
            </p:cNvSpPr>
            <p:nvPr/>
          </p:nvSpPr>
          <p:spPr bwMode="auto">
            <a:xfrm>
              <a:off x="8509000" y="5908675"/>
              <a:ext cx="227013" cy="227013"/>
            </a:xfrm>
            <a:prstGeom prst="ellipse">
              <a:avLst/>
            </a:prstGeom>
            <a:solidFill>
              <a:schemeClr val="bg1"/>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US" altLang="en-US" sz="700" b="1">
                <a:solidFill>
                  <a:prstClr val="black"/>
                </a:solidFill>
              </a:endParaRPr>
            </a:p>
          </p:txBody>
        </p:sp>
        <p:sp>
          <p:nvSpPr>
            <p:cNvPr id="217" name="Oval 57"/>
            <p:cNvSpPr>
              <a:spLocks noChangeArrowheads="1"/>
            </p:cNvSpPr>
            <p:nvPr/>
          </p:nvSpPr>
          <p:spPr bwMode="auto">
            <a:xfrm>
              <a:off x="10325100" y="6592888"/>
              <a:ext cx="684213" cy="682625"/>
            </a:xfrm>
            <a:prstGeom prst="ellipse">
              <a:avLst/>
            </a:prstGeom>
            <a:solidFill>
              <a:schemeClr val="bg1"/>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700" b="1" dirty="0">
                <a:solidFill>
                  <a:prstClr val="black"/>
                </a:solidFill>
              </a:endParaRPr>
            </a:p>
          </p:txBody>
        </p:sp>
        <p:sp>
          <p:nvSpPr>
            <p:cNvPr id="218" name="Oval 58"/>
            <p:cNvSpPr>
              <a:spLocks noChangeArrowheads="1"/>
            </p:cNvSpPr>
            <p:nvPr/>
          </p:nvSpPr>
          <p:spPr bwMode="auto">
            <a:xfrm>
              <a:off x="4525963" y="6850063"/>
              <a:ext cx="1179512" cy="1179512"/>
            </a:xfrm>
            <a:prstGeom prst="ellipse">
              <a:avLst/>
            </a:prstGeom>
            <a:solidFill>
              <a:schemeClr val="bg1"/>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700" b="1" dirty="0">
                <a:solidFill>
                  <a:prstClr val="black"/>
                </a:solidFill>
              </a:endParaRPr>
            </a:p>
          </p:txBody>
        </p:sp>
        <p:sp>
          <p:nvSpPr>
            <p:cNvPr id="227" name="Oval 67"/>
            <p:cNvSpPr>
              <a:spLocks noChangeArrowheads="1"/>
            </p:cNvSpPr>
            <p:nvPr/>
          </p:nvSpPr>
          <p:spPr bwMode="auto">
            <a:xfrm>
              <a:off x="6578600" y="7356475"/>
              <a:ext cx="647700" cy="647700"/>
            </a:xfrm>
            <a:prstGeom prst="ellipse">
              <a:avLst/>
            </a:prstGeom>
            <a:solidFill>
              <a:schemeClr val="bg1"/>
            </a:solidFill>
            <a:ln w="3175">
              <a:solidFill>
                <a:schemeClr val="bg2"/>
              </a:solidFill>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600" b="1" dirty="0">
                <a:solidFill>
                  <a:prstClr val="black"/>
                </a:solidFill>
              </a:endParaRPr>
            </a:p>
          </p:txBody>
        </p:sp>
      </p:grpSp>
      <p:grpSp>
        <p:nvGrpSpPr>
          <p:cNvPr id="506" name="Group 505"/>
          <p:cNvGrpSpPr/>
          <p:nvPr/>
        </p:nvGrpSpPr>
        <p:grpSpPr>
          <a:xfrm>
            <a:off x="3147537" y="1896715"/>
            <a:ext cx="479647" cy="325012"/>
            <a:chOff x="4819473" y="2440960"/>
            <a:chExt cx="872688" cy="591340"/>
          </a:xfrm>
        </p:grpSpPr>
        <p:sp>
          <p:nvSpPr>
            <p:cNvPr id="166" name="Oval 58"/>
            <p:cNvSpPr>
              <a:spLocks noChangeArrowheads="1"/>
            </p:cNvSpPr>
            <p:nvPr/>
          </p:nvSpPr>
          <p:spPr bwMode="auto">
            <a:xfrm>
              <a:off x="4819473" y="2440960"/>
              <a:ext cx="591340" cy="591340"/>
            </a:xfrm>
            <a:prstGeom prst="ellipse">
              <a:avLst/>
            </a:prstGeom>
            <a:solidFill>
              <a:srgbClr val="A3B7C5"/>
            </a:solidFill>
            <a:ln w="3175">
              <a:solidFill>
                <a:schemeClr val="bg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700" b="1" dirty="0">
                <a:solidFill>
                  <a:prstClr val="black"/>
                </a:solidFill>
              </a:endParaRPr>
            </a:p>
          </p:txBody>
        </p:sp>
        <p:sp>
          <p:nvSpPr>
            <p:cNvPr id="503" name="TextBox 502"/>
            <p:cNvSpPr txBox="1"/>
            <p:nvPr/>
          </p:nvSpPr>
          <p:spPr>
            <a:xfrm>
              <a:off x="4852368" y="2597099"/>
              <a:ext cx="839793" cy="363988"/>
            </a:xfrm>
            <a:prstGeom prst="rect">
              <a:avLst/>
            </a:prstGeom>
            <a:noFill/>
            <a:ln>
              <a:noFill/>
            </a:ln>
          </p:spPr>
          <p:txBody>
            <a:bodyPr wrap="square" rtlCol="0">
              <a:spAutoFit/>
            </a:bodyPr>
            <a:lstStyle/>
            <a:p>
              <a:pPr defTabSz="651889" fontAlgn="ctr">
                <a:spcBef>
                  <a:spcPct val="0"/>
                </a:spcBef>
                <a:spcAft>
                  <a:spcPts val="214"/>
                </a:spcAft>
              </a:pPr>
              <a:r>
                <a:rPr lang="en-AU" sz="700" b="1" dirty="0">
                  <a:solidFill>
                    <a:prstClr val="black"/>
                  </a:solidFill>
                  <a:latin typeface="Calibri"/>
                </a:rPr>
                <a:t>ABR</a:t>
              </a:r>
            </a:p>
          </p:txBody>
        </p:sp>
      </p:grpSp>
      <p:sp>
        <p:nvSpPr>
          <p:cNvPr id="232" name="TextBox 231"/>
          <p:cNvSpPr txBox="1"/>
          <p:nvPr/>
        </p:nvSpPr>
        <p:spPr>
          <a:xfrm>
            <a:off x="3088032" y="1758121"/>
            <a:ext cx="294494" cy="175872"/>
          </a:xfrm>
          <a:prstGeom prst="rect">
            <a:avLst/>
          </a:prstGeom>
          <a:noFill/>
        </p:spPr>
        <p:txBody>
          <a:bodyPr wrap="none" lIns="65162" tIns="32581" rIns="65162" bIns="32581" rtlCol="0">
            <a:spAutoFit/>
          </a:bodyPr>
          <a:lstStyle/>
          <a:p>
            <a:pPr defTabSz="651889" fontAlgn="base">
              <a:spcBef>
                <a:spcPct val="0"/>
              </a:spcBef>
              <a:spcAft>
                <a:spcPct val="0"/>
              </a:spcAft>
            </a:pPr>
            <a:r>
              <a:rPr lang="en-AU" sz="700" b="1" dirty="0">
                <a:solidFill>
                  <a:prstClr val="white"/>
                </a:solidFill>
                <a:latin typeface="Calibri"/>
              </a:rPr>
              <a:t>ATO</a:t>
            </a:r>
          </a:p>
        </p:txBody>
      </p:sp>
      <p:grpSp>
        <p:nvGrpSpPr>
          <p:cNvPr id="325" name="Group 324"/>
          <p:cNvGrpSpPr/>
          <p:nvPr/>
        </p:nvGrpSpPr>
        <p:grpSpPr>
          <a:xfrm>
            <a:off x="6214493" y="1918020"/>
            <a:ext cx="355574" cy="325012"/>
            <a:chOff x="4819473" y="2440960"/>
            <a:chExt cx="646945" cy="591340"/>
          </a:xfrm>
        </p:grpSpPr>
        <p:sp>
          <p:nvSpPr>
            <p:cNvPr id="326" name="Oval 58"/>
            <p:cNvSpPr>
              <a:spLocks noChangeArrowheads="1"/>
            </p:cNvSpPr>
            <p:nvPr/>
          </p:nvSpPr>
          <p:spPr bwMode="auto">
            <a:xfrm>
              <a:off x="4819473" y="2440960"/>
              <a:ext cx="591340" cy="591340"/>
            </a:xfrm>
            <a:prstGeom prst="ellipse">
              <a:avLst/>
            </a:prstGeom>
            <a:solidFill>
              <a:srgbClr val="A3B7C5"/>
            </a:solidFill>
            <a:ln w="3175">
              <a:solidFill>
                <a:schemeClr val="bg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700" b="1" dirty="0">
                <a:solidFill>
                  <a:prstClr val="black"/>
                </a:solidFill>
              </a:endParaRPr>
            </a:p>
          </p:txBody>
        </p:sp>
        <p:sp>
          <p:nvSpPr>
            <p:cNvPr id="327" name="TextBox 326"/>
            <p:cNvSpPr txBox="1"/>
            <p:nvPr/>
          </p:nvSpPr>
          <p:spPr>
            <a:xfrm>
              <a:off x="4852368" y="2597099"/>
              <a:ext cx="614050" cy="363988"/>
            </a:xfrm>
            <a:prstGeom prst="rect">
              <a:avLst/>
            </a:prstGeom>
            <a:noFill/>
            <a:ln>
              <a:noFill/>
            </a:ln>
          </p:spPr>
          <p:txBody>
            <a:bodyPr wrap="square" rtlCol="0">
              <a:spAutoFit/>
            </a:bodyPr>
            <a:lstStyle/>
            <a:p>
              <a:pPr defTabSz="651889" fontAlgn="ctr">
                <a:spcBef>
                  <a:spcPct val="0"/>
                </a:spcBef>
                <a:spcAft>
                  <a:spcPts val="214"/>
                </a:spcAft>
              </a:pPr>
              <a:r>
                <a:rPr lang="en-AU" sz="700" b="1" dirty="0">
                  <a:solidFill>
                    <a:prstClr val="black"/>
                  </a:solidFill>
                  <a:latin typeface="Calibri"/>
                </a:rPr>
                <a:t>ABR</a:t>
              </a:r>
            </a:p>
          </p:txBody>
        </p:sp>
      </p:grpSp>
      <p:sp>
        <p:nvSpPr>
          <p:cNvPr id="328" name="TextBox 327"/>
          <p:cNvSpPr txBox="1"/>
          <p:nvPr/>
        </p:nvSpPr>
        <p:spPr>
          <a:xfrm>
            <a:off x="6126414" y="1782391"/>
            <a:ext cx="294494" cy="175872"/>
          </a:xfrm>
          <a:prstGeom prst="rect">
            <a:avLst/>
          </a:prstGeom>
          <a:noFill/>
        </p:spPr>
        <p:txBody>
          <a:bodyPr wrap="none" lIns="65162" tIns="32581" rIns="65162" bIns="32581" rtlCol="0">
            <a:spAutoFit/>
          </a:bodyPr>
          <a:lstStyle/>
          <a:p>
            <a:pPr defTabSz="651889" fontAlgn="base">
              <a:spcBef>
                <a:spcPct val="0"/>
              </a:spcBef>
              <a:spcAft>
                <a:spcPct val="0"/>
              </a:spcAft>
            </a:pPr>
            <a:r>
              <a:rPr lang="en-AU" sz="700" b="1" dirty="0">
                <a:solidFill>
                  <a:prstClr val="white"/>
                </a:solidFill>
                <a:latin typeface="Calibri"/>
              </a:rPr>
              <a:t>ATO</a:t>
            </a:r>
          </a:p>
        </p:txBody>
      </p:sp>
      <p:sp>
        <p:nvSpPr>
          <p:cNvPr id="329" name="TextBox 328"/>
          <p:cNvSpPr txBox="1"/>
          <p:nvPr/>
        </p:nvSpPr>
        <p:spPr>
          <a:xfrm>
            <a:off x="5579906" y="1525933"/>
            <a:ext cx="289914" cy="175872"/>
          </a:xfrm>
          <a:prstGeom prst="rect">
            <a:avLst/>
          </a:prstGeom>
          <a:noFill/>
        </p:spPr>
        <p:txBody>
          <a:bodyPr wrap="none" lIns="65162" tIns="32581" rIns="65162" bIns="32581" rtlCol="0">
            <a:spAutoFit/>
          </a:bodyPr>
          <a:lstStyle/>
          <a:p>
            <a:pPr defTabSz="651889" fontAlgn="base">
              <a:spcBef>
                <a:spcPct val="0"/>
              </a:spcBef>
              <a:spcAft>
                <a:spcPct val="0"/>
              </a:spcAft>
            </a:pPr>
            <a:r>
              <a:rPr lang="en-AU" sz="700" b="1" dirty="0">
                <a:solidFill>
                  <a:srgbClr val="EEECE1">
                    <a:lumMod val="75000"/>
                  </a:srgbClr>
                </a:solidFill>
                <a:latin typeface="Calibri"/>
              </a:rPr>
              <a:t>DHS</a:t>
            </a:r>
          </a:p>
        </p:txBody>
      </p:sp>
      <p:sp>
        <p:nvSpPr>
          <p:cNvPr id="330" name="TextBox 329"/>
          <p:cNvSpPr txBox="1"/>
          <p:nvPr/>
        </p:nvSpPr>
        <p:spPr>
          <a:xfrm>
            <a:off x="6610314" y="1405760"/>
            <a:ext cx="302510" cy="175872"/>
          </a:xfrm>
          <a:prstGeom prst="rect">
            <a:avLst/>
          </a:prstGeom>
          <a:noFill/>
        </p:spPr>
        <p:txBody>
          <a:bodyPr wrap="none" lIns="65162" tIns="32581" rIns="65162" bIns="32581" rtlCol="0">
            <a:spAutoFit/>
          </a:bodyPr>
          <a:lstStyle/>
          <a:p>
            <a:pPr defTabSz="651889" fontAlgn="base">
              <a:spcBef>
                <a:spcPct val="0"/>
              </a:spcBef>
              <a:spcAft>
                <a:spcPct val="0"/>
              </a:spcAft>
            </a:pPr>
            <a:r>
              <a:rPr lang="en-AU" sz="700" b="1" dirty="0">
                <a:solidFill>
                  <a:srgbClr val="EEECE1">
                    <a:lumMod val="75000"/>
                  </a:srgbClr>
                </a:solidFill>
                <a:latin typeface="Calibri"/>
              </a:rPr>
              <a:t>ASIC</a:t>
            </a:r>
          </a:p>
        </p:txBody>
      </p:sp>
      <p:sp>
        <p:nvSpPr>
          <p:cNvPr id="331" name="TextBox 330"/>
          <p:cNvSpPr txBox="1"/>
          <p:nvPr/>
        </p:nvSpPr>
        <p:spPr>
          <a:xfrm>
            <a:off x="6647611" y="1888330"/>
            <a:ext cx="342584" cy="175872"/>
          </a:xfrm>
          <a:prstGeom prst="rect">
            <a:avLst/>
          </a:prstGeom>
          <a:noFill/>
        </p:spPr>
        <p:txBody>
          <a:bodyPr wrap="none" lIns="65162" tIns="32581" rIns="65162" bIns="32581" rtlCol="0">
            <a:spAutoFit/>
          </a:bodyPr>
          <a:lstStyle/>
          <a:p>
            <a:pPr defTabSz="651889" fontAlgn="base">
              <a:spcBef>
                <a:spcPct val="0"/>
              </a:spcBef>
              <a:spcAft>
                <a:spcPct val="0"/>
              </a:spcAft>
            </a:pPr>
            <a:r>
              <a:rPr lang="en-AU" sz="700" b="1" dirty="0">
                <a:solidFill>
                  <a:srgbClr val="EEECE1">
                    <a:lumMod val="75000"/>
                  </a:srgbClr>
                </a:solidFill>
                <a:latin typeface="Calibri"/>
              </a:rPr>
              <a:t>APRA</a:t>
            </a:r>
          </a:p>
        </p:txBody>
      </p:sp>
      <p:sp>
        <p:nvSpPr>
          <p:cNvPr id="332" name="TextBox 331"/>
          <p:cNvSpPr txBox="1"/>
          <p:nvPr/>
        </p:nvSpPr>
        <p:spPr>
          <a:xfrm>
            <a:off x="4843158" y="1849990"/>
            <a:ext cx="280754" cy="175872"/>
          </a:xfrm>
          <a:prstGeom prst="rect">
            <a:avLst/>
          </a:prstGeom>
          <a:noFill/>
        </p:spPr>
        <p:txBody>
          <a:bodyPr wrap="none" lIns="65162" tIns="32581" rIns="65162" bIns="32581" rtlCol="0">
            <a:spAutoFit/>
          </a:bodyPr>
          <a:lstStyle/>
          <a:p>
            <a:pPr defTabSz="651889" fontAlgn="base">
              <a:spcBef>
                <a:spcPct val="0"/>
              </a:spcBef>
              <a:spcAft>
                <a:spcPct val="0"/>
              </a:spcAft>
            </a:pPr>
            <a:r>
              <a:rPr lang="en-AU" sz="700" b="1" dirty="0">
                <a:solidFill>
                  <a:srgbClr val="EEECE1">
                    <a:lumMod val="75000"/>
                  </a:srgbClr>
                </a:solidFill>
                <a:latin typeface="Calibri"/>
              </a:rPr>
              <a:t>DIIS</a:t>
            </a:r>
          </a:p>
        </p:txBody>
      </p:sp>
      <p:pic>
        <p:nvPicPr>
          <p:cNvPr id="333" name="Picture 9" descr="\\sharepoint\DavWWWRoot\GASites\Publishing\Corporate_icons\Corporate-icons-inverted-8.jpg"/>
          <p:cNvPicPr>
            <a:picLocks noChangeAspect="1" noChangeArrowheads="1"/>
          </p:cNvPicPr>
          <p:nvPr/>
        </p:nvPicPr>
        <p:blipFill>
          <a:blip r:embed="rId3" cstate="print">
            <a:clrChange>
              <a:clrFrom>
                <a:srgbClr val="FFFFFF"/>
              </a:clrFrom>
              <a:clrTo>
                <a:srgbClr val="FFFFFF">
                  <a:alpha val="0"/>
                </a:srgbClr>
              </a:clrTo>
            </a:clrChange>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786063" y="2433606"/>
            <a:ext cx="583094" cy="583094"/>
          </a:xfrm>
          <a:prstGeom prst="rect">
            <a:avLst/>
          </a:prstGeom>
          <a:noFill/>
          <a:extLst>
            <a:ext uri="{909E8E84-426E-40DD-AFC4-6F175D3DCCD1}">
              <a14:hiddenFill xmlns:a14="http://schemas.microsoft.com/office/drawing/2010/main">
                <a:solidFill>
                  <a:srgbClr val="FFFFFF"/>
                </a:solidFill>
              </a14:hiddenFill>
            </a:ext>
          </a:extLst>
        </p:spPr>
      </p:pic>
      <p:sp>
        <p:nvSpPr>
          <p:cNvPr id="336" name="TextBox 335"/>
          <p:cNvSpPr txBox="1"/>
          <p:nvPr/>
        </p:nvSpPr>
        <p:spPr>
          <a:xfrm>
            <a:off x="2821268" y="2821590"/>
            <a:ext cx="500578" cy="189054"/>
          </a:xfrm>
          <a:prstGeom prst="rect">
            <a:avLst/>
          </a:prstGeom>
          <a:noFill/>
        </p:spPr>
        <p:txBody>
          <a:bodyPr wrap="none" lIns="65162" tIns="32581" rIns="65162" bIns="32581" rtlCol="0">
            <a:spAutoFit/>
          </a:bodyPr>
          <a:lstStyle/>
          <a:p>
            <a:pPr defTabSz="651889" fontAlgn="base">
              <a:spcBef>
                <a:spcPct val="0"/>
              </a:spcBef>
              <a:spcAft>
                <a:spcPct val="0"/>
              </a:spcAft>
            </a:pPr>
            <a:r>
              <a:rPr lang="en-AU" sz="800" b="1" dirty="0">
                <a:solidFill>
                  <a:prstClr val="black">
                    <a:lumMod val="50000"/>
                    <a:lumOff val="50000"/>
                  </a:prstClr>
                </a:solidFill>
                <a:latin typeface="Calibri"/>
              </a:rPr>
              <a:t>Business</a:t>
            </a:r>
          </a:p>
        </p:txBody>
      </p:sp>
      <p:cxnSp>
        <p:nvCxnSpPr>
          <p:cNvPr id="6" name="Straight Arrow Connector 5"/>
          <p:cNvCxnSpPr/>
          <p:nvPr/>
        </p:nvCxnSpPr>
        <p:spPr>
          <a:xfrm flipH="1" flipV="1">
            <a:off x="2907074" y="2433625"/>
            <a:ext cx="76724" cy="195501"/>
          </a:xfrm>
          <a:prstGeom prst="straightConnector1">
            <a:avLst/>
          </a:prstGeom>
          <a:ln>
            <a:solidFill>
              <a:schemeClr val="accent3">
                <a:lumMod val="7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a:endCxn id="333" idx="0"/>
          </p:cNvCxnSpPr>
          <p:nvPr/>
        </p:nvCxnSpPr>
        <p:spPr>
          <a:xfrm flipV="1">
            <a:off x="3077610" y="2433625"/>
            <a:ext cx="0" cy="195501"/>
          </a:xfrm>
          <a:prstGeom prst="straightConnector1">
            <a:avLst/>
          </a:prstGeom>
          <a:ln>
            <a:solidFill>
              <a:schemeClr val="accent3">
                <a:lumMod val="7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3165611" y="2433625"/>
            <a:ext cx="73150" cy="195501"/>
          </a:xfrm>
          <a:prstGeom prst="straightConnector1">
            <a:avLst/>
          </a:prstGeom>
          <a:ln>
            <a:solidFill>
              <a:schemeClr val="accent3">
                <a:lumMod val="75000"/>
              </a:schemeClr>
            </a:solidFill>
            <a:tailEnd type="arrow"/>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6421725" y="6243752"/>
            <a:ext cx="1177712" cy="395704"/>
          </a:xfrm>
          <a:prstGeom prst="rect">
            <a:avLst/>
          </a:prstGeom>
        </p:spPr>
        <p:txBody>
          <a:bodyPr wrap="square" lIns="65162" tIns="32581" rIns="65162" bIns="32581">
            <a:spAutoFit/>
          </a:bodyPr>
          <a:lstStyle/>
          <a:p>
            <a:pPr defTabSz="651889" fontAlgn="ctr">
              <a:spcBef>
                <a:spcPct val="0"/>
              </a:spcBef>
              <a:spcAft>
                <a:spcPts val="214"/>
              </a:spcAft>
            </a:pPr>
            <a:r>
              <a:rPr lang="en-AU" sz="700" dirty="0">
                <a:solidFill>
                  <a:srgbClr val="1F497D">
                    <a:lumMod val="95000"/>
                    <a:lumOff val="5000"/>
                  </a:srgbClr>
                </a:solidFill>
                <a:latin typeface="Calibri"/>
              </a:rPr>
              <a:t>Community able to see GST status and other business details</a:t>
            </a:r>
          </a:p>
        </p:txBody>
      </p:sp>
      <p:sp>
        <p:nvSpPr>
          <p:cNvPr id="353" name="Rectangle 352"/>
          <p:cNvSpPr/>
          <p:nvPr/>
        </p:nvSpPr>
        <p:spPr>
          <a:xfrm>
            <a:off x="6430616" y="5310834"/>
            <a:ext cx="1177712" cy="395704"/>
          </a:xfrm>
          <a:prstGeom prst="rect">
            <a:avLst/>
          </a:prstGeom>
        </p:spPr>
        <p:txBody>
          <a:bodyPr wrap="square" lIns="65162" tIns="32581" rIns="65162" bIns="32581">
            <a:spAutoFit/>
          </a:bodyPr>
          <a:lstStyle/>
          <a:p>
            <a:pPr defTabSz="651889" fontAlgn="ctr">
              <a:spcBef>
                <a:spcPct val="0"/>
              </a:spcBef>
              <a:spcAft>
                <a:spcPts val="214"/>
              </a:spcAft>
            </a:pPr>
            <a:r>
              <a:rPr lang="en-AU" sz="700" dirty="0">
                <a:solidFill>
                  <a:srgbClr val="1F497D">
                    <a:lumMod val="95000"/>
                    <a:lumOff val="5000"/>
                  </a:srgbClr>
                </a:solidFill>
                <a:latin typeface="Calibri"/>
              </a:rPr>
              <a:t>Confusion having to navigate agency information and forms </a:t>
            </a:r>
          </a:p>
        </p:txBody>
      </p:sp>
      <p:sp>
        <p:nvSpPr>
          <p:cNvPr id="354" name="Rectangle 353"/>
          <p:cNvSpPr/>
          <p:nvPr/>
        </p:nvSpPr>
        <p:spPr>
          <a:xfrm>
            <a:off x="6441229" y="4385508"/>
            <a:ext cx="1177712" cy="395679"/>
          </a:xfrm>
          <a:prstGeom prst="rect">
            <a:avLst/>
          </a:prstGeom>
        </p:spPr>
        <p:txBody>
          <a:bodyPr wrap="square" lIns="65162" tIns="32581" rIns="65162" bIns="32581">
            <a:spAutoFit/>
          </a:bodyPr>
          <a:lstStyle/>
          <a:p>
            <a:pPr defTabSz="651889" fontAlgn="ctr">
              <a:spcBef>
                <a:spcPct val="0"/>
              </a:spcBef>
              <a:spcAft>
                <a:spcPts val="214"/>
              </a:spcAft>
            </a:pPr>
            <a:r>
              <a:rPr lang="en-AU" sz="700" dirty="0">
                <a:solidFill>
                  <a:srgbClr val="1F497D">
                    <a:lumMod val="95000"/>
                    <a:lumOff val="5000"/>
                  </a:srgbClr>
                </a:solidFill>
                <a:latin typeface="Calibri"/>
              </a:rPr>
              <a:t>Duplication of effort and functionality across all levels of Government </a:t>
            </a:r>
          </a:p>
        </p:txBody>
      </p:sp>
      <p:sp>
        <p:nvSpPr>
          <p:cNvPr id="355" name="Rectangle 354"/>
          <p:cNvSpPr/>
          <p:nvPr/>
        </p:nvSpPr>
        <p:spPr>
          <a:xfrm>
            <a:off x="6462152" y="3536940"/>
            <a:ext cx="1204420" cy="281242"/>
          </a:xfrm>
          <a:prstGeom prst="rect">
            <a:avLst/>
          </a:prstGeom>
        </p:spPr>
        <p:txBody>
          <a:bodyPr wrap="square" lIns="65162" tIns="32581" rIns="65162" bIns="32581">
            <a:spAutoFit/>
          </a:bodyPr>
          <a:lstStyle/>
          <a:p>
            <a:pPr defTabSz="651889" fontAlgn="ctr">
              <a:spcBef>
                <a:spcPct val="0"/>
              </a:spcBef>
              <a:spcAft>
                <a:spcPts val="214"/>
              </a:spcAft>
            </a:pPr>
            <a:r>
              <a:rPr lang="en-AU" sz="700" b="1" dirty="0">
                <a:solidFill>
                  <a:srgbClr val="1F497D">
                    <a:lumMod val="95000"/>
                    <a:lumOff val="5000"/>
                  </a:srgbClr>
                </a:solidFill>
                <a:latin typeface="Calibri"/>
              </a:rPr>
              <a:t>272</a:t>
            </a:r>
            <a:r>
              <a:rPr lang="en-AU" sz="700" dirty="0">
                <a:solidFill>
                  <a:srgbClr val="1F497D">
                    <a:lumMod val="95000"/>
                    <a:lumOff val="5000"/>
                  </a:srgbClr>
                </a:solidFill>
                <a:latin typeface="Calibri"/>
              </a:rPr>
              <a:t> registers are run across </a:t>
            </a:r>
            <a:r>
              <a:rPr lang="en-AU" sz="700" b="1" dirty="0">
                <a:solidFill>
                  <a:srgbClr val="1F497D">
                    <a:lumMod val="95000"/>
                    <a:lumOff val="5000"/>
                  </a:srgbClr>
                </a:solidFill>
                <a:latin typeface="Calibri"/>
              </a:rPr>
              <a:t>96</a:t>
            </a:r>
            <a:r>
              <a:rPr lang="en-AU" sz="700" dirty="0">
                <a:solidFill>
                  <a:srgbClr val="1F497D">
                    <a:lumMod val="95000"/>
                    <a:lumOff val="5000"/>
                  </a:srgbClr>
                </a:solidFill>
                <a:latin typeface="Calibri"/>
              </a:rPr>
              <a:t> federal agencies</a:t>
            </a:r>
          </a:p>
        </p:txBody>
      </p:sp>
      <p:pic>
        <p:nvPicPr>
          <p:cNvPr id="453" name="Picture 9" descr="\\sharepoint\DavWWWRoot\GASites\Publishing\Corporate_icons\Corporate-icons-inverted-8.jpg"/>
          <p:cNvPicPr>
            <a:picLocks noChangeAspect="1" noChangeArrowheads="1"/>
          </p:cNvPicPr>
          <p:nvPr/>
        </p:nvPicPr>
        <p:blipFill>
          <a:blip r:embed="rId3" cstate="print">
            <a:clrChange>
              <a:clrFrom>
                <a:srgbClr val="FFFFFF"/>
              </a:clrFrom>
              <a:clrTo>
                <a:srgbClr val="FFFFFF">
                  <a:alpha val="0"/>
                </a:srgbClr>
              </a:clrTo>
            </a:clrChange>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806526" y="2433606"/>
            <a:ext cx="583094" cy="583094"/>
          </a:xfrm>
          <a:prstGeom prst="rect">
            <a:avLst/>
          </a:prstGeom>
          <a:noFill/>
          <a:extLst>
            <a:ext uri="{909E8E84-426E-40DD-AFC4-6F175D3DCCD1}">
              <a14:hiddenFill xmlns:a14="http://schemas.microsoft.com/office/drawing/2010/main">
                <a:solidFill>
                  <a:srgbClr val="FFFFFF"/>
                </a:solidFill>
              </a14:hiddenFill>
            </a:ext>
          </a:extLst>
        </p:spPr>
      </p:pic>
      <p:sp>
        <p:nvSpPr>
          <p:cNvPr id="454" name="TextBox 453"/>
          <p:cNvSpPr txBox="1"/>
          <p:nvPr/>
        </p:nvSpPr>
        <p:spPr>
          <a:xfrm>
            <a:off x="5530225" y="2821590"/>
            <a:ext cx="1199487" cy="189054"/>
          </a:xfrm>
          <a:prstGeom prst="rect">
            <a:avLst/>
          </a:prstGeom>
          <a:noFill/>
        </p:spPr>
        <p:txBody>
          <a:bodyPr wrap="none" lIns="65162" tIns="32581" rIns="65162" bIns="32581" rtlCol="0">
            <a:spAutoFit/>
          </a:bodyPr>
          <a:lstStyle/>
          <a:p>
            <a:pPr defTabSz="651889" fontAlgn="base">
              <a:spcBef>
                <a:spcPct val="0"/>
              </a:spcBef>
              <a:spcAft>
                <a:spcPct val="0"/>
              </a:spcAft>
            </a:pPr>
            <a:r>
              <a:rPr lang="en-AU" sz="800" b="1" dirty="0">
                <a:solidFill>
                  <a:prstClr val="black">
                    <a:lumMod val="50000"/>
                    <a:lumOff val="50000"/>
                  </a:prstClr>
                </a:solidFill>
                <a:latin typeface="Calibri"/>
              </a:rPr>
              <a:t>Business and Community</a:t>
            </a:r>
          </a:p>
        </p:txBody>
      </p:sp>
      <p:cxnSp>
        <p:nvCxnSpPr>
          <p:cNvPr id="455" name="Straight Arrow Connector 454"/>
          <p:cNvCxnSpPr/>
          <p:nvPr/>
        </p:nvCxnSpPr>
        <p:spPr>
          <a:xfrm flipH="1" flipV="1">
            <a:off x="5927537" y="2433625"/>
            <a:ext cx="76724" cy="195501"/>
          </a:xfrm>
          <a:prstGeom prst="straightConnector1">
            <a:avLst/>
          </a:prstGeom>
          <a:ln>
            <a:solidFill>
              <a:schemeClr val="accent3">
                <a:lumMod val="7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456" name="Straight Arrow Connector 455"/>
          <p:cNvCxnSpPr>
            <a:endCxn id="453" idx="0"/>
          </p:cNvCxnSpPr>
          <p:nvPr/>
        </p:nvCxnSpPr>
        <p:spPr>
          <a:xfrm flipV="1">
            <a:off x="6098073" y="2433625"/>
            <a:ext cx="0" cy="195501"/>
          </a:xfrm>
          <a:prstGeom prst="straightConnector1">
            <a:avLst/>
          </a:prstGeom>
          <a:ln>
            <a:solidFill>
              <a:schemeClr val="accent3">
                <a:lumMod val="7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457" name="Straight Arrow Connector 456"/>
          <p:cNvCxnSpPr/>
          <p:nvPr/>
        </p:nvCxnSpPr>
        <p:spPr>
          <a:xfrm flipV="1">
            <a:off x="6186074" y="2433625"/>
            <a:ext cx="73150" cy="195501"/>
          </a:xfrm>
          <a:prstGeom prst="straightConnector1">
            <a:avLst/>
          </a:prstGeom>
          <a:ln>
            <a:solidFill>
              <a:schemeClr val="accent3">
                <a:lumMod val="75000"/>
              </a:schemeClr>
            </a:solidFill>
            <a:tailEnd type="arrow"/>
          </a:ln>
        </p:spPr>
        <p:style>
          <a:lnRef idx="1">
            <a:schemeClr val="accent1"/>
          </a:lnRef>
          <a:fillRef idx="0">
            <a:schemeClr val="accent1"/>
          </a:fillRef>
          <a:effectRef idx="0">
            <a:schemeClr val="accent1"/>
          </a:effectRef>
          <a:fontRef idx="minor">
            <a:schemeClr val="tx1"/>
          </a:fontRef>
        </p:style>
      </p:cxnSp>
      <p:pic>
        <p:nvPicPr>
          <p:cNvPr id="458" name="Picture 9" descr="\\sharepoint\DavWWWRoot\GASites\Publishing\Corporate_icons\Corporate-icons-inverted-8.jpg"/>
          <p:cNvPicPr>
            <a:picLocks noChangeAspect="1" noChangeArrowheads="1"/>
          </p:cNvPicPr>
          <p:nvPr/>
        </p:nvPicPr>
        <p:blipFill>
          <a:blip r:embed="rId3" cstate="print">
            <a:clrChange>
              <a:clrFrom>
                <a:srgbClr val="FFFFFF"/>
              </a:clrFrom>
              <a:clrTo>
                <a:srgbClr val="FFFFFF">
                  <a:alpha val="0"/>
                </a:srgbClr>
              </a:clrTo>
            </a:clrChange>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750369" y="2433606"/>
            <a:ext cx="583094" cy="583094"/>
          </a:xfrm>
          <a:prstGeom prst="rect">
            <a:avLst/>
          </a:prstGeom>
          <a:noFill/>
          <a:extLst>
            <a:ext uri="{909E8E84-426E-40DD-AFC4-6F175D3DCCD1}">
              <a14:hiddenFill xmlns:a14="http://schemas.microsoft.com/office/drawing/2010/main">
                <a:solidFill>
                  <a:srgbClr val="FFFFFF"/>
                </a:solidFill>
              </a14:hiddenFill>
            </a:ext>
          </a:extLst>
        </p:spPr>
      </p:pic>
      <p:cxnSp>
        <p:nvCxnSpPr>
          <p:cNvPr id="461" name="Straight Arrow Connector 460"/>
          <p:cNvCxnSpPr>
            <a:endCxn id="458" idx="0"/>
          </p:cNvCxnSpPr>
          <p:nvPr/>
        </p:nvCxnSpPr>
        <p:spPr>
          <a:xfrm flipV="1">
            <a:off x="9041916" y="2433625"/>
            <a:ext cx="0" cy="195501"/>
          </a:xfrm>
          <a:prstGeom prst="straightConnector1">
            <a:avLst/>
          </a:prstGeom>
          <a:ln>
            <a:solidFill>
              <a:schemeClr val="accent3">
                <a:lumMod val="75000"/>
              </a:schemeClr>
            </a:solidFill>
            <a:tailEnd type="arrow"/>
          </a:ln>
        </p:spPr>
        <p:style>
          <a:lnRef idx="1">
            <a:schemeClr val="accent1"/>
          </a:lnRef>
          <a:fillRef idx="0">
            <a:schemeClr val="accent1"/>
          </a:fillRef>
          <a:effectRef idx="0">
            <a:schemeClr val="accent1"/>
          </a:effectRef>
          <a:fontRef idx="minor">
            <a:schemeClr val="tx1"/>
          </a:fontRef>
        </p:style>
      </p:cxnSp>
      <p:sp>
        <p:nvSpPr>
          <p:cNvPr id="463" name="TextBox 462"/>
          <p:cNvSpPr txBox="1"/>
          <p:nvPr/>
        </p:nvSpPr>
        <p:spPr>
          <a:xfrm>
            <a:off x="8439873" y="2821590"/>
            <a:ext cx="1199487" cy="189054"/>
          </a:xfrm>
          <a:prstGeom prst="rect">
            <a:avLst/>
          </a:prstGeom>
          <a:noFill/>
        </p:spPr>
        <p:txBody>
          <a:bodyPr wrap="none" lIns="65162" tIns="32581" rIns="65162" bIns="32581" rtlCol="0">
            <a:spAutoFit/>
          </a:bodyPr>
          <a:lstStyle/>
          <a:p>
            <a:pPr defTabSz="651889" fontAlgn="base">
              <a:spcBef>
                <a:spcPct val="0"/>
              </a:spcBef>
              <a:spcAft>
                <a:spcPct val="0"/>
              </a:spcAft>
            </a:pPr>
            <a:r>
              <a:rPr lang="en-AU" sz="800" b="1" dirty="0">
                <a:solidFill>
                  <a:prstClr val="black">
                    <a:lumMod val="50000"/>
                    <a:lumOff val="50000"/>
                  </a:prstClr>
                </a:solidFill>
                <a:latin typeface="Calibri"/>
              </a:rPr>
              <a:t>Business and Community</a:t>
            </a:r>
          </a:p>
        </p:txBody>
      </p:sp>
      <p:sp>
        <p:nvSpPr>
          <p:cNvPr id="467" name="TextBox 466"/>
          <p:cNvSpPr txBox="1"/>
          <p:nvPr/>
        </p:nvSpPr>
        <p:spPr>
          <a:xfrm>
            <a:off x="5758562" y="2187239"/>
            <a:ext cx="689733" cy="189054"/>
          </a:xfrm>
          <a:prstGeom prst="rect">
            <a:avLst/>
          </a:prstGeom>
          <a:noFill/>
        </p:spPr>
        <p:txBody>
          <a:bodyPr wrap="none" lIns="65162" tIns="32581" rIns="65162" bIns="32581" rtlCol="0">
            <a:spAutoFit/>
          </a:bodyPr>
          <a:lstStyle/>
          <a:p>
            <a:pPr defTabSz="651889" fontAlgn="base">
              <a:spcBef>
                <a:spcPct val="0"/>
              </a:spcBef>
              <a:spcAft>
                <a:spcPct val="0"/>
              </a:spcAft>
            </a:pPr>
            <a:r>
              <a:rPr lang="en-AU" sz="800" b="1" dirty="0">
                <a:solidFill>
                  <a:prstClr val="white"/>
                </a:solidFill>
                <a:latin typeface="Calibri"/>
              </a:rPr>
              <a:t>Government </a:t>
            </a:r>
          </a:p>
        </p:txBody>
      </p:sp>
      <p:sp>
        <p:nvSpPr>
          <p:cNvPr id="468" name="TextBox 467"/>
          <p:cNvSpPr txBox="1"/>
          <p:nvPr/>
        </p:nvSpPr>
        <p:spPr>
          <a:xfrm>
            <a:off x="8792662" y="2142527"/>
            <a:ext cx="689733" cy="189054"/>
          </a:xfrm>
          <a:prstGeom prst="rect">
            <a:avLst/>
          </a:prstGeom>
          <a:noFill/>
        </p:spPr>
        <p:txBody>
          <a:bodyPr wrap="none" lIns="65162" tIns="32581" rIns="65162" bIns="32581" rtlCol="0">
            <a:spAutoFit/>
          </a:bodyPr>
          <a:lstStyle/>
          <a:p>
            <a:pPr defTabSz="651889" fontAlgn="base">
              <a:spcBef>
                <a:spcPct val="0"/>
              </a:spcBef>
              <a:spcAft>
                <a:spcPct val="0"/>
              </a:spcAft>
            </a:pPr>
            <a:r>
              <a:rPr lang="en-AU" sz="800" b="1" dirty="0">
                <a:solidFill>
                  <a:srgbClr val="EEECE1">
                    <a:lumMod val="75000"/>
                  </a:srgbClr>
                </a:solidFill>
                <a:latin typeface="Calibri"/>
              </a:rPr>
              <a:t>Government </a:t>
            </a:r>
          </a:p>
        </p:txBody>
      </p:sp>
      <p:pic>
        <p:nvPicPr>
          <p:cNvPr id="473" name="Picture 2" descr="\\sharepoint\DavWWWRoot\GASites\Publishing\banners\067industry-construction3.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648078" y="4181877"/>
            <a:ext cx="469247" cy="301828"/>
          </a:xfrm>
          <a:prstGeom prst="rect">
            <a:avLst/>
          </a:prstGeom>
          <a:noFill/>
          <a:extLst>
            <a:ext uri="{909E8E84-426E-40DD-AFC4-6F175D3DCCD1}">
              <a14:hiddenFill xmlns:a14="http://schemas.microsoft.com/office/drawing/2010/main">
                <a:solidFill>
                  <a:srgbClr val="FFFFFF"/>
                </a:solidFill>
              </a14:hiddenFill>
            </a:ext>
          </a:extLst>
        </p:spPr>
      </p:pic>
      <p:pic>
        <p:nvPicPr>
          <p:cNvPr id="474" name="Picture 14" descr="\\sharepoint\DavWWWRoot\GASites\Publishing\banners\013networking2.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651116" y="5886770"/>
            <a:ext cx="594869" cy="446152"/>
          </a:xfrm>
          <a:prstGeom prst="rect">
            <a:avLst/>
          </a:prstGeom>
          <a:noFill/>
          <a:extLst>
            <a:ext uri="{909E8E84-426E-40DD-AFC4-6F175D3DCCD1}">
              <a14:hiddenFill xmlns:a14="http://schemas.microsoft.com/office/drawing/2010/main">
                <a:solidFill>
                  <a:srgbClr val="FFFFFF"/>
                </a:solidFill>
              </a14:hiddenFill>
            </a:ext>
          </a:extLst>
        </p:spPr>
      </p:pic>
      <p:grpSp>
        <p:nvGrpSpPr>
          <p:cNvPr id="475" name="Group 474"/>
          <p:cNvGrpSpPr/>
          <p:nvPr/>
        </p:nvGrpSpPr>
        <p:grpSpPr>
          <a:xfrm>
            <a:off x="1741302" y="3004675"/>
            <a:ext cx="379988" cy="407773"/>
            <a:chOff x="5863143" y="3544930"/>
            <a:chExt cx="379988" cy="407773"/>
          </a:xfrm>
        </p:grpSpPr>
        <p:pic>
          <p:nvPicPr>
            <p:cNvPr id="476" name="Picture 17" descr="\\sharepoint\DavWWWRoot\GASites\Publishing\banners\189cross.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863143" y="3544930"/>
              <a:ext cx="280192" cy="280192"/>
            </a:xfrm>
            <a:prstGeom prst="rect">
              <a:avLst/>
            </a:prstGeom>
            <a:noFill/>
            <a:extLst>
              <a:ext uri="{909E8E84-426E-40DD-AFC4-6F175D3DCCD1}">
                <a14:hiddenFill xmlns:a14="http://schemas.microsoft.com/office/drawing/2010/main">
                  <a:solidFill>
                    <a:srgbClr val="FFFFFF"/>
                  </a:solidFill>
                </a14:hiddenFill>
              </a:ext>
            </a:extLst>
          </p:spPr>
        </p:pic>
        <p:pic>
          <p:nvPicPr>
            <p:cNvPr id="477" name="Picture 21" descr="\\sharepoint\DavWWWRoot\GASites\Publishing\banners\196ribbon.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976818" y="3588507"/>
              <a:ext cx="266313" cy="364196"/>
            </a:xfrm>
            <a:prstGeom prst="rect">
              <a:avLst/>
            </a:prstGeom>
            <a:noFill/>
            <a:extLst>
              <a:ext uri="{909E8E84-426E-40DD-AFC4-6F175D3DCCD1}">
                <a14:hiddenFill xmlns:a14="http://schemas.microsoft.com/office/drawing/2010/main">
                  <a:solidFill>
                    <a:srgbClr val="FFFFFF"/>
                  </a:solidFill>
                </a14:hiddenFill>
              </a:ext>
            </a:extLst>
          </p:spPr>
        </p:pic>
      </p:grpSp>
      <p:pic>
        <p:nvPicPr>
          <p:cNvPr id="478" name="Picture 9" descr="\\sharepoint\DavWWWRoot\GASites\Publishing\Corporate_icons\Corporate-icons-inverted-8.jpg"/>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612235" y="4970382"/>
            <a:ext cx="583094" cy="5830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369706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Oval 22"/>
          <p:cNvSpPr/>
          <p:nvPr/>
        </p:nvSpPr>
        <p:spPr>
          <a:xfrm>
            <a:off x="1949228" y="3735707"/>
            <a:ext cx="3084056" cy="2742687"/>
          </a:xfrm>
          <a:prstGeom prst="ellipse">
            <a:avLst/>
          </a:prstGeom>
          <a:solidFill>
            <a:schemeClr val="accent1">
              <a:alpha val="3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prstClr val="white"/>
              </a:solidFill>
              <a:latin typeface="Arial"/>
            </a:endParaRPr>
          </a:p>
        </p:txBody>
      </p:sp>
      <p:sp>
        <p:nvSpPr>
          <p:cNvPr id="3" name="Rectangle 2"/>
          <p:cNvSpPr/>
          <p:nvPr/>
        </p:nvSpPr>
        <p:spPr>
          <a:xfrm>
            <a:off x="1763073" y="1820904"/>
            <a:ext cx="4056319" cy="1011163"/>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prstClr val="white"/>
              </a:solidFill>
              <a:latin typeface="Arial"/>
            </a:endParaRPr>
          </a:p>
        </p:txBody>
      </p:sp>
      <p:sp>
        <p:nvSpPr>
          <p:cNvPr id="119" name="Rectangle 118"/>
          <p:cNvSpPr/>
          <p:nvPr/>
        </p:nvSpPr>
        <p:spPr>
          <a:xfrm>
            <a:off x="5971931" y="1820903"/>
            <a:ext cx="4419501" cy="1814878"/>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defTabSz="913630"/>
            <a:endParaRPr lang="en-AU" sz="400" dirty="0">
              <a:solidFill>
                <a:prstClr val="black"/>
              </a:solidFill>
              <a:latin typeface="Calibri"/>
              <a:ea typeface="Segoe UI" panose="020B0502040204020203" pitchFamily="34" charset="0"/>
              <a:cs typeface="Segoe UI" panose="020B0502040204020203" pitchFamily="34" charset="0"/>
            </a:endParaRPr>
          </a:p>
          <a:p>
            <a:pPr marL="171450" indent="-171450" defTabSz="913630">
              <a:buFont typeface="Arial" panose="020B0604020202020204" pitchFamily="34" charset="0"/>
              <a:buChar char="•"/>
            </a:pPr>
            <a:r>
              <a:rPr lang="en-AU" sz="1300" dirty="0">
                <a:solidFill>
                  <a:prstClr val="black"/>
                </a:solidFill>
                <a:latin typeface="Calibri"/>
                <a:ea typeface="Segoe UI" panose="020B0502040204020203" pitchFamily="34" charset="0"/>
                <a:cs typeface="Segoe UI" panose="020B0502040204020203" pitchFamily="34" charset="0"/>
              </a:rPr>
              <a:t>Flexible technology options</a:t>
            </a:r>
            <a:endParaRPr lang="en-AU" sz="1300" kern="0" dirty="0">
              <a:solidFill>
                <a:prstClr val="black"/>
              </a:solidFill>
              <a:latin typeface="Calibri"/>
              <a:ea typeface="Segoe UI" panose="020B0502040204020203" pitchFamily="34" charset="0"/>
              <a:cs typeface="Segoe UI" panose="020B0502040204020203" pitchFamily="34" charset="0"/>
            </a:endParaRPr>
          </a:p>
          <a:p>
            <a:pPr marL="171450" indent="-171450" defTabSz="913630">
              <a:buFont typeface="Arial" panose="020B0604020202020204" pitchFamily="34" charset="0"/>
              <a:buChar char="•"/>
            </a:pPr>
            <a:r>
              <a:rPr lang="en-AU" sz="1300" dirty="0">
                <a:solidFill>
                  <a:prstClr val="black"/>
                </a:solidFill>
                <a:latin typeface="Calibri"/>
                <a:ea typeface="Segoe UI" panose="020B0502040204020203" pitchFamily="34" charset="0"/>
                <a:cs typeface="Segoe UI" panose="020B0502040204020203" pitchFamily="34" charset="0"/>
              </a:rPr>
              <a:t>Continuous assurance</a:t>
            </a:r>
          </a:p>
          <a:p>
            <a:pPr marL="171450" indent="-171450" defTabSz="913630">
              <a:buFont typeface="Arial" panose="020B0604020202020204" pitchFamily="34" charset="0"/>
              <a:buChar char="•"/>
            </a:pPr>
            <a:r>
              <a:rPr lang="en-AU" sz="1300" dirty="0">
                <a:solidFill>
                  <a:prstClr val="black"/>
                </a:solidFill>
                <a:latin typeface="Calibri"/>
                <a:ea typeface="Segoe UI" panose="020B0502040204020203" pitchFamily="34" charset="0"/>
                <a:cs typeface="Segoe UI" panose="020B0502040204020203" pitchFamily="34" charset="0"/>
              </a:rPr>
              <a:t>Data sharing, productivity + innovation</a:t>
            </a:r>
          </a:p>
          <a:p>
            <a:pPr defTabSz="913630"/>
            <a:endParaRPr lang="en-AU" sz="1300" kern="0" dirty="0">
              <a:solidFill>
                <a:prstClr val="black"/>
              </a:solidFill>
              <a:latin typeface="Calibri"/>
              <a:ea typeface="Segoe UI" panose="020B0502040204020203" pitchFamily="34" charset="0"/>
              <a:cs typeface="Segoe UI" panose="020B0502040204020203" pitchFamily="34" charset="0"/>
            </a:endParaRPr>
          </a:p>
          <a:p>
            <a:pPr defTabSz="1278971">
              <a:spcAft>
                <a:spcPts val="600"/>
              </a:spcAft>
              <a:defRPr/>
            </a:pPr>
            <a:r>
              <a:rPr lang="en-AU" sz="1300" b="1" kern="0" dirty="0">
                <a:solidFill>
                  <a:prstClr val="black"/>
                </a:solidFill>
                <a:latin typeface="Calibri"/>
                <a:ea typeface="Segoe UI" panose="020B0502040204020203" pitchFamily="34" charset="0"/>
                <a:cs typeface="Segoe UI" panose="020B0502040204020203" pitchFamily="34" charset="0"/>
              </a:rPr>
              <a:t>Future SBR seeks to expand participation through: </a:t>
            </a:r>
          </a:p>
          <a:p>
            <a:pPr marL="171450" indent="-171450" defTabSz="1278971">
              <a:spcAft>
                <a:spcPts val="600"/>
              </a:spcAft>
              <a:buFont typeface="Arial" panose="020B0604020202020204" pitchFamily="34" charset="0"/>
              <a:buChar char="•"/>
              <a:defRPr/>
            </a:pPr>
            <a:r>
              <a:rPr lang="en-AU" sz="1300" b="1" kern="0" dirty="0">
                <a:solidFill>
                  <a:prstClr val="black"/>
                </a:solidFill>
                <a:latin typeface="Calibri"/>
                <a:ea typeface="Segoe UI" panose="020B0502040204020203" pitchFamily="34" charset="0"/>
                <a:cs typeface="Segoe UI" panose="020B0502040204020203" pitchFamily="34" charset="0"/>
              </a:rPr>
              <a:t>Federated domains</a:t>
            </a:r>
          </a:p>
          <a:p>
            <a:pPr marL="171450" indent="-171450" defTabSz="1278971">
              <a:spcAft>
                <a:spcPts val="600"/>
              </a:spcAft>
              <a:buFont typeface="Arial" panose="020B0604020202020204" pitchFamily="34" charset="0"/>
              <a:buChar char="•"/>
              <a:defRPr/>
            </a:pPr>
            <a:r>
              <a:rPr lang="en-AU" sz="1300" b="1" kern="0" dirty="0">
                <a:solidFill>
                  <a:prstClr val="black"/>
                </a:solidFill>
                <a:latin typeface="Calibri"/>
                <a:ea typeface="Segoe UI" panose="020B0502040204020203" pitchFamily="34" charset="0"/>
                <a:cs typeface="Segoe UI" panose="020B0502040204020203" pitchFamily="34" charset="0"/>
              </a:rPr>
              <a:t>A core domain for business identity data</a:t>
            </a:r>
            <a:endParaRPr lang="en-AU" sz="1300" kern="0" dirty="0">
              <a:solidFill>
                <a:prstClr val="black"/>
              </a:solidFill>
              <a:latin typeface="Calibri"/>
              <a:ea typeface="Segoe UI" panose="020B0502040204020203" pitchFamily="34" charset="0"/>
              <a:cs typeface="Segoe UI" panose="020B0502040204020203" pitchFamily="34" charset="0"/>
            </a:endParaRPr>
          </a:p>
        </p:txBody>
      </p:sp>
      <p:sp>
        <p:nvSpPr>
          <p:cNvPr id="357" name="Rectangle 356"/>
          <p:cNvSpPr/>
          <p:nvPr/>
        </p:nvSpPr>
        <p:spPr>
          <a:xfrm>
            <a:off x="5971931" y="1488528"/>
            <a:ext cx="4419501" cy="198622"/>
          </a:xfrm>
          <a:prstGeom prst="rect">
            <a:avLst/>
          </a:prstGeom>
          <a:solidFill>
            <a:srgbClr val="00B0F0"/>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65250" tIns="32625" rIns="65250" bIns="32625" rtlCol="0" anchor="ctr"/>
          <a:lstStyle/>
          <a:p>
            <a:pPr algn="ctr" defTabSz="913630"/>
            <a:r>
              <a:rPr lang="en-AU" b="1" dirty="0">
                <a:solidFill>
                  <a:prstClr val="white"/>
                </a:solidFill>
                <a:latin typeface="Calibri"/>
                <a:ea typeface="Segoe UI" panose="020B0502040204020203" pitchFamily="34" charset="0"/>
                <a:cs typeface="Segoe UI" panose="020B0502040204020203" pitchFamily="34" charset="0"/>
              </a:rPr>
              <a:t>SBR future</a:t>
            </a:r>
          </a:p>
        </p:txBody>
      </p:sp>
      <p:sp>
        <p:nvSpPr>
          <p:cNvPr id="14" name="Rectangle 13"/>
          <p:cNvSpPr/>
          <p:nvPr/>
        </p:nvSpPr>
        <p:spPr>
          <a:xfrm>
            <a:off x="1714026" y="599267"/>
            <a:ext cx="8763948" cy="692497"/>
          </a:xfrm>
          <a:prstGeom prst="rect">
            <a:avLst/>
          </a:prstGeom>
        </p:spPr>
        <p:txBody>
          <a:bodyPr wrap="square">
            <a:spAutoFit/>
          </a:bodyPr>
          <a:lstStyle/>
          <a:p>
            <a:pPr defTabSz="1278971">
              <a:spcAft>
                <a:spcPts val="600"/>
              </a:spcAft>
              <a:defRPr/>
            </a:pPr>
            <a:r>
              <a:rPr lang="en-AU" sz="1300" kern="0" dirty="0">
                <a:solidFill>
                  <a:prstClr val="black"/>
                </a:solidFill>
                <a:latin typeface="Calibri"/>
                <a:ea typeface="Segoe UI" panose="020B0502040204020203" pitchFamily="34" charset="0"/>
                <a:cs typeface="Segoe UI" panose="020B0502040204020203" pitchFamily="34" charset="0"/>
              </a:rPr>
              <a:t>SBR was established to create a common understanding of information exchanged by business and government; in order to reduce the reporting burden for business. The ultimate goal is to make it faster, cheaper and easier for business to prepare and report obligations to government.</a:t>
            </a:r>
          </a:p>
        </p:txBody>
      </p:sp>
      <p:sp>
        <p:nvSpPr>
          <p:cNvPr id="339" name="Rectangle 338"/>
          <p:cNvSpPr/>
          <p:nvPr/>
        </p:nvSpPr>
        <p:spPr bwMode="gray">
          <a:xfrm>
            <a:off x="1524000" y="-9050"/>
            <a:ext cx="9144000" cy="47667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197" tIns="45609" rIns="91197" bIns="45609" rtlCol="0" anchor="ctr"/>
          <a:lstStyle/>
          <a:p>
            <a:pPr algn="ctr" defTabSz="912201"/>
            <a:endParaRPr lang="en-AU" dirty="0">
              <a:solidFill>
                <a:prstClr val="white"/>
              </a:solidFill>
              <a:latin typeface="Arial"/>
            </a:endParaRPr>
          </a:p>
        </p:txBody>
      </p:sp>
      <p:sp>
        <p:nvSpPr>
          <p:cNvPr id="340" name="Text Placeholder 2"/>
          <p:cNvSpPr txBox="1">
            <a:spLocks/>
          </p:cNvSpPr>
          <p:nvPr/>
        </p:nvSpPr>
        <p:spPr bwMode="gray">
          <a:xfrm>
            <a:off x="1621219" y="44625"/>
            <a:ext cx="9046783" cy="401188"/>
          </a:xfrm>
          <a:prstGeom prst="rect">
            <a:avLst/>
          </a:prstGeom>
        </p:spPr>
        <p:txBody>
          <a:bodyPr vert="horz" lIns="0" tIns="60933" rIns="121863" bIns="60933" rtlCol="0">
            <a:noAutofit/>
          </a:bodyPr>
          <a:lstStyle>
            <a:lvl1pPr marL="0" indent="0" algn="l" defTabSz="914400" rtl="0" eaLnBrk="1" latinLnBrk="0" hangingPunct="1">
              <a:spcBef>
                <a:spcPct val="20000"/>
              </a:spcBef>
              <a:spcAft>
                <a:spcPts val="600"/>
              </a:spcAft>
              <a:buFont typeface="Arial" panose="020B0604020202020204" pitchFamily="34" charset="0"/>
              <a:buNone/>
              <a:defRPr sz="1000" kern="1200">
                <a:solidFill>
                  <a:schemeClr val="tx1">
                    <a:lumMod val="75000"/>
                    <a:lumOff val="25000"/>
                  </a:schemeClr>
                </a:solidFill>
                <a:latin typeface="+mn-lt"/>
                <a:ea typeface="+mn-ea"/>
                <a:cs typeface="+mn-cs"/>
              </a:defRPr>
            </a:lvl1pPr>
            <a:lvl2pPr marL="180975" indent="-93663" algn="l" defTabSz="914400" rtl="0" eaLnBrk="1" latinLnBrk="0" hangingPunct="1">
              <a:spcBef>
                <a:spcPct val="20000"/>
              </a:spcBef>
              <a:buFont typeface="Arial" panose="020B0604020202020204" pitchFamily="34" charset="0"/>
              <a:buChar char="–"/>
              <a:tabLst>
                <a:tab pos="623888" algn="l"/>
              </a:tabLst>
              <a:defRPr sz="1000" kern="1200">
                <a:solidFill>
                  <a:schemeClr val="tx1">
                    <a:lumMod val="75000"/>
                    <a:lumOff val="25000"/>
                  </a:schemeClr>
                </a:solidFill>
                <a:latin typeface="+mn-lt"/>
                <a:ea typeface="+mn-ea"/>
                <a:cs typeface="+mn-cs"/>
              </a:defRPr>
            </a:lvl2pPr>
            <a:lvl3pPr marL="355600" indent="-87313" algn="l" defTabSz="914400" rtl="0" eaLnBrk="1" latinLnBrk="0" hangingPunct="1">
              <a:spcBef>
                <a:spcPct val="20000"/>
              </a:spcBef>
              <a:buFont typeface="Arial" panose="020B0604020202020204" pitchFamily="34" charset="0"/>
              <a:buChar char="•"/>
              <a:defRPr sz="1000" kern="1200">
                <a:solidFill>
                  <a:schemeClr val="tx1">
                    <a:lumMod val="75000"/>
                    <a:lumOff val="25000"/>
                  </a:schemeClr>
                </a:solidFill>
                <a:latin typeface="+mn-lt"/>
                <a:ea typeface="+mn-ea"/>
                <a:cs typeface="+mn-cs"/>
              </a:defRPr>
            </a:lvl3pPr>
            <a:lvl4pPr marL="449263" indent="-93663" algn="l" defTabSz="914400" rtl="0" eaLnBrk="1" latinLnBrk="0" hangingPunct="1">
              <a:spcBef>
                <a:spcPct val="20000"/>
              </a:spcBef>
              <a:buFont typeface="Arial" panose="020B0604020202020204" pitchFamily="34" charset="0"/>
              <a:buChar char="–"/>
              <a:defRPr sz="1000" kern="1200">
                <a:solidFill>
                  <a:schemeClr val="tx1">
                    <a:lumMod val="75000"/>
                    <a:lumOff val="25000"/>
                  </a:schemeClr>
                </a:solidFill>
                <a:latin typeface="+mn-lt"/>
                <a:ea typeface="+mn-ea"/>
                <a:cs typeface="+mn-cs"/>
              </a:defRPr>
            </a:lvl4pPr>
            <a:lvl5pPr marL="536575" indent="-87313" algn="l" defTabSz="914400" rtl="0" eaLnBrk="1" latinLnBrk="0" hangingPunct="1">
              <a:spcBef>
                <a:spcPct val="20000"/>
              </a:spcBef>
              <a:buFont typeface="Arial" panose="020B0604020202020204" pitchFamily="34" charset="0"/>
              <a:buChar char="»"/>
              <a:defRPr sz="10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AU" sz="1800" b="1" kern="2000" dirty="0">
                <a:solidFill>
                  <a:prstClr val="white"/>
                </a:solidFill>
                <a:latin typeface="Calibri"/>
                <a:ea typeface="Segoe UI" panose="020B0502040204020203" pitchFamily="34" charset="0"/>
                <a:cs typeface="Segoe UI" panose="020B0502040204020203" pitchFamily="34" charset="0"/>
              </a:rPr>
              <a:t>The SBR story</a:t>
            </a:r>
            <a:r>
              <a:rPr lang="en-AU" sz="1800" b="1" dirty="0">
                <a:solidFill>
                  <a:prstClr val="white"/>
                </a:solidFill>
                <a:latin typeface="Arial"/>
              </a:rPr>
              <a:t>	    		                  			</a:t>
            </a:r>
            <a:endParaRPr lang="en-AU" sz="1800" b="1" dirty="0">
              <a:solidFill>
                <a:prstClr val="black">
                  <a:lumMod val="75000"/>
                  <a:lumOff val="25000"/>
                </a:prstClr>
              </a:solidFill>
              <a:latin typeface="Arial"/>
            </a:endParaRPr>
          </a:p>
          <a:p>
            <a:endParaRPr lang="en-AU" sz="1800" b="1" dirty="0">
              <a:solidFill>
                <a:prstClr val="black">
                  <a:lumMod val="75000"/>
                  <a:lumOff val="25000"/>
                </a:prstClr>
              </a:solidFill>
              <a:latin typeface="Arial"/>
            </a:endParaRPr>
          </a:p>
        </p:txBody>
      </p:sp>
      <p:sp>
        <p:nvSpPr>
          <p:cNvPr id="344" name="Oval 343"/>
          <p:cNvSpPr/>
          <p:nvPr/>
        </p:nvSpPr>
        <p:spPr>
          <a:xfrm>
            <a:off x="7800742" y="4554812"/>
            <a:ext cx="801024" cy="790786"/>
          </a:xfrm>
          <a:prstGeom prst="ellipse">
            <a:avLst/>
          </a:prstGeom>
          <a:solidFill>
            <a:srgbClr val="00B0F0"/>
          </a:solidFill>
          <a:ln w="25400" cap="flat" cmpd="sng" algn="ctr">
            <a:solidFill>
              <a:schemeClr val="bg1"/>
            </a:solidFill>
            <a:prstDash val="solid"/>
          </a:ln>
          <a:effectLst/>
        </p:spPr>
        <p:txBody>
          <a:bodyPr rot="0" spcFirstLastPara="0" vertOverflow="overflow" horzOverflow="overflow" vert="horz" wrap="none" lIns="35991" tIns="35991" rIns="35991" bIns="35991" numCol="1" spcCol="0" rtlCol="0" fromWordArt="0" anchor="ctr" anchorCtr="0" forceAA="0" compatLnSpc="1">
            <a:prstTxWarp prst="textNoShape">
              <a:avLst/>
            </a:prstTxWarp>
            <a:noAutofit/>
          </a:bodyPr>
          <a:lstStyle/>
          <a:p>
            <a:pPr algn="ctr" defTabSz="912568" fontAlgn="base">
              <a:spcBef>
                <a:spcPct val="20000"/>
              </a:spcBef>
              <a:spcAft>
                <a:spcPct val="0"/>
              </a:spcAft>
            </a:pPr>
            <a:r>
              <a:rPr lang="en-AU" sz="1000" b="1" kern="0" dirty="0">
                <a:solidFill>
                  <a:prstClr val="black"/>
                </a:solidFill>
                <a:latin typeface="Calibri"/>
                <a:ea typeface="Segoe UI" panose="020B0502040204020203" pitchFamily="34" charset="0"/>
                <a:cs typeface="Segoe UI" panose="020B0502040204020203" pitchFamily="34" charset="0"/>
              </a:rPr>
              <a:t>Core entity</a:t>
            </a:r>
            <a:br>
              <a:rPr lang="en-AU" sz="1000" b="1" kern="0" dirty="0">
                <a:solidFill>
                  <a:prstClr val="black"/>
                </a:solidFill>
                <a:latin typeface="Calibri"/>
                <a:ea typeface="Segoe UI" panose="020B0502040204020203" pitchFamily="34" charset="0"/>
                <a:cs typeface="Segoe UI" panose="020B0502040204020203" pitchFamily="34" charset="0"/>
              </a:rPr>
            </a:br>
            <a:r>
              <a:rPr lang="en-AU" sz="1000" b="1" kern="0" dirty="0">
                <a:solidFill>
                  <a:prstClr val="black"/>
                </a:solidFill>
                <a:latin typeface="Calibri"/>
                <a:ea typeface="Segoe UI" panose="020B0502040204020203" pitchFamily="34" charset="0"/>
                <a:cs typeface="Segoe UI" panose="020B0502040204020203" pitchFamily="34" charset="0"/>
              </a:rPr>
              <a:t>domain</a:t>
            </a:r>
          </a:p>
        </p:txBody>
      </p:sp>
      <p:sp>
        <p:nvSpPr>
          <p:cNvPr id="345" name="Oval 344"/>
          <p:cNvSpPr/>
          <p:nvPr/>
        </p:nvSpPr>
        <p:spPr>
          <a:xfrm>
            <a:off x="6277987" y="5570346"/>
            <a:ext cx="738047" cy="720000"/>
          </a:xfrm>
          <a:prstGeom prst="ellipse">
            <a:avLst/>
          </a:prstGeom>
          <a:solidFill>
            <a:srgbClr val="837CA1"/>
          </a:solidFill>
          <a:ln w="25400" cap="flat" cmpd="sng" algn="ctr">
            <a:solidFill>
              <a:schemeClr val="bg1"/>
            </a:solidFill>
            <a:prstDash val="solid"/>
          </a:ln>
          <a:effectLst/>
        </p:spPr>
        <p:txBody>
          <a:bodyPr wrap="none" lIns="36000" tIns="36000" rIns="36000" bIns="36000" rtlCol="0" anchor="ctr"/>
          <a:lstStyle/>
          <a:p>
            <a:pPr algn="ctr" defTabSz="912568" fontAlgn="base">
              <a:spcBef>
                <a:spcPct val="20000"/>
              </a:spcBef>
              <a:spcAft>
                <a:spcPct val="0"/>
              </a:spcAft>
            </a:pPr>
            <a:r>
              <a:rPr lang="en-AU" sz="1000" b="1" kern="0" dirty="0">
                <a:solidFill>
                  <a:srgbClr val="000000"/>
                </a:solidFill>
                <a:latin typeface="Calibri"/>
                <a:ea typeface="Segoe UI" panose="020B0502040204020203" pitchFamily="34" charset="0"/>
                <a:cs typeface="Segoe UI" panose="020B0502040204020203" pitchFamily="34" charset="0"/>
              </a:rPr>
              <a:t>Health</a:t>
            </a:r>
            <a:br>
              <a:rPr lang="en-AU" sz="1000" b="1" kern="0" dirty="0">
                <a:solidFill>
                  <a:srgbClr val="000000"/>
                </a:solidFill>
                <a:latin typeface="Calibri"/>
                <a:ea typeface="Segoe UI" panose="020B0502040204020203" pitchFamily="34" charset="0"/>
                <a:cs typeface="Segoe UI" panose="020B0502040204020203" pitchFamily="34" charset="0"/>
              </a:rPr>
            </a:br>
            <a:r>
              <a:rPr lang="en-AU" sz="1000" b="1" kern="0" dirty="0">
                <a:solidFill>
                  <a:srgbClr val="000000"/>
                </a:solidFill>
                <a:latin typeface="Calibri"/>
                <a:ea typeface="Segoe UI" panose="020B0502040204020203" pitchFamily="34" charset="0"/>
                <a:cs typeface="Segoe UI" panose="020B0502040204020203" pitchFamily="34" charset="0"/>
              </a:rPr>
              <a:t>domain</a:t>
            </a:r>
          </a:p>
        </p:txBody>
      </p:sp>
      <p:sp>
        <p:nvSpPr>
          <p:cNvPr id="347" name="Oval 346"/>
          <p:cNvSpPr/>
          <p:nvPr/>
        </p:nvSpPr>
        <p:spPr>
          <a:xfrm>
            <a:off x="8339067" y="5570346"/>
            <a:ext cx="738047" cy="720000"/>
          </a:xfrm>
          <a:prstGeom prst="ellipse">
            <a:avLst/>
          </a:prstGeom>
          <a:solidFill>
            <a:srgbClr val="E7E74D"/>
          </a:solidFill>
          <a:ln w="25400" cap="flat" cmpd="sng" algn="ctr">
            <a:solidFill>
              <a:schemeClr val="bg1"/>
            </a:solidFill>
            <a:prstDash val="solid"/>
          </a:ln>
          <a:effectLst/>
        </p:spPr>
        <p:txBody>
          <a:bodyPr wrap="none" lIns="36000" tIns="36000" rIns="36000" bIns="36000" rtlCol="0" anchor="ctr"/>
          <a:lstStyle/>
          <a:p>
            <a:pPr algn="ctr" defTabSz="912568" fontAlgn="base">
              <a:spcBef>
                <a:spcPct val="20000"/>
              </a:spcBef>
              <a:spcAft>
                <a:spcPct val="0"/>
              </a:spcAft>
            </a:pPr>
            <a:r>
              <a:rPr lang="en-AU" sz="1000" b="1" kern="0" dirty="0">
                <a:solidFill>
                  <a:srgbClr val="000000"/>
                </a:solidFill>
                <a:latin typeface="Calibri"/>
                <a:ea typeface="Segoe UI" panose="020B0502040204020203" pitchFamily="34" charset="0"/>
                <a:cs typeface="Segoe UI" panose="020B0502040204020203" pitchFamily="34" charset="0"/>
              </a:rPr>
              <a:t>Taxation</a:t>
            </a:r>
            <a:br>
              <a:rPr lang="en-AU" sz="1000" b="1" kern="0" dirty="0">
                <a:solidFill>
                  <a:srgbClr val="000000"/>
                </a:solidFill>
                <a:latin typeface="Calibri"/>
                <a:ea typeface="Segoe UI" panose="020B0502040204020203" pitchFamily="34" charset="0"/>
                <a:cs typeface="Segoe UI" panose="020B0502040204020203" pitchFamily="34" charset="0"/>
              </a:rPr>
            </a:br>
            <a:r>
              <a:rPr lang="en-AU" sz="1000" b="1" kern="0" dirty="0">
                <a:solidFill>
                  <a:srgbClr val="000000"/>
                </a:solidFill>
                <a:latin typeface="Calibri"/>
                <a:ea typeface="Segoe UI" panose="020B0502040204020203" pitchFamily="34" charset="0"/>
                <a:cs typeface="Segoe UI" panose="020B0502040204020203" pitchFamily="34" charset="0"/>
              </a:rPr>
              <a:t>domain</a:t>
            </a:r>
          </a:p>
        </p:txBody>
      </p:sp>
      <p:sp>
        <p:nvSpPr>
          <p:cNvPr id="348" name="Oval 347"/>
          <p:cNvSpPr/>
          <p:nvPr/>
        </p:nvSpPr>
        <p:spPr>
          <a:xfrm>
            <a:off x="7236424" y="5550218"/>
            <a:ext cx="738047" cy="720000"/>
          </a:xfrm>
          <a:prstGeom prst="ellipse">
            <a:avLst/>
          </a:prstGeom>
          <a:solidFill>
            <a:srgbClr val="DD4C56"/>
          </a:solidFill>
          <a:ln w="25400" cap="flat" cmpd="sng" algn="ctr">
            <a:solidFill>
              <a:schemeClr val="bg1"/>
            </a:solidFill>
            <a:prstDash val="solid"/>
          </a:ln>
          <a:effectLst/>
        </p:spPr>
        <p:txBody>
          <a:bodyPr wrap="none" lIns="36000" tIns="36000" rIns="36000" bIns="36000" rtlCol="0" anchor="ctr"/>
          <a:lstStyle/>
          <a:p>
            <a:pPr algn="ctr" defTabSz="912568" fontAlgn="base">
              <a:spcBef>
                <a:spcPct val="20000"/>
              </a:spcBef>
              <a:spcAft>
                <a:spcPct val="0"/>
              </a:spcAft>
            </a:pPr>
            <a:r>
              <a:rPr lang="en-AU" sz="1000" b="1" kern="0" dirty="0">
                <a:solidFill>
                  <a:srgbClr val="000000"/>
                </a:solidFill>
                <a:latin typeface="Calibri"/>
                <a:ea typeface="Segoe UI" panose="020B0502040204020203" pitchFamily="34" charset="0"/>
                <a:cs typeface="Segoe UI" panose="020B0502040204020203" pitchFamily="34" charset="0"/>
              </a:rPr>
              <a:t>Education</a:t>
            </a:r>
          </a:p>
          <a:p>
            <a:pPr algn="ctr" defTabSz="912568" fontAlgn="base">
              <a:spcBef>
                <a:spcPct val="20000"/>
              </a:spcBef>
              <a:spcAft>
                <a:spcPct val="0"/>
              </a:spcAft>
            </a:pPr>
            <a:r>
              <a:rPr lang="en-AU" sz="1000" b="1" kern="0" dirty="0">
                <a:solidFill>
                  <a:srgbClr val="000000"/>
                </a:solidFill>
                <a:latin typeface="Calibri"/>
                <a:ea typeface="Segoe UI" panose="020B0502040204020203" pitchFamily="34" charset="0"/>
                <a:cs typeface="Segoe UI" panose="020B0502040204020203" pitchFamily="34" charset="0"/>
              </a:rPr>
              <a:t>domain</a:t>
            </a:r>
          </a:p>
        </p:txBody>
      </p:sp>
      <p:sp>
        <p:nvSpPr>
          <p:cNvPr id="349" name="Oval 348"/>
          <p:cNvSpPr/>
          <p:nvPr/>
        </p:nvSpPr>
        <p:spPr>
          <a:xfrm>
            <a:off x="9618427" y="5572670"/>
            <a:ext cx="738047" cy="720000"/>
          </a:xfrm>
          <a:prstGeom prst="ellipse">
            <a:avLst/>
          </a:prstGeom>
          <a:solidFill>
            <a:schemeClr val="bg1">
              <a:lumMod val="75000"/>
            </a:schemeClr>
          </a:solidFill>
          <a:ln w="25400" cap="flat" cmpd="sng" algn="ctr">
            <a:solidFill>
              <a:schemeClr val="bg1"/>
            </a:solidFill>
            <a:prstDash val="solid"/>
          </a:ln>
          <a:effectLst/>
        </p:spPr>
        <p:txBody>
          <a:bodyPr wrap="none" lIns="36000" tIns="36000" rIns="36000" bIns="36000" rtlCol="0" anchor="ctr"/>
          <a:lstStyle/>
          <a:p>
            <a:pPr algn="ctr" defTabSz="912568" fontAlgn="base">
              <a:spcBef>
                <a:spcPct val="20000"/>
              </a:spcBef>
              <a:spcAft>
                <a:spcPct val="0"/>
              </a:spcAft>
            </a:pPr>
            <a:endParaRPr lang="en-AU" sz="1600" b="1" kern="0" dirty="0">
              <a:solidFill>
                <a:srgbClr val="000000"/>
              </a:solidFill>
              <a:latin typeface="Arial"/>
              <a:ea typeface="Segoe UI" panose="020B0502040204020203" pitchFamily="34" charset="0"/>
              <a:cs typeface="Segoe UI" panose="020B0502040204020203" pitchFamily="34" charset="0"/>
            </a:endParaRPr>
          </a:p>
        </p:txBody>
      </p:sp>
      <p:sp>
        <p:nvSpPr>
          <p:cNvPr id="350" name="Oval 349"/>
          <p:cNvSpPr/>
          <p:nvPr/>
        </p:nvSpPr>
        <p:spPr>
          <a:xfrm>
            <a:off x="9259145" y="5582195"/>
            <a:ext cx="738047" cy="720000"/>
          </a:xfrm>
          <a:prstGeom prst="ellipse">
            <a:avLst/>
          </a:prstGeom>
          <a:solidFill>
            <a:schemeClr val="bg1">
              <a:lumMod val="75000"/>
            </a:schemeClr>
          </a:solidFill>
          <a:ln w="25400" cap="flat" cmpd="sng" algn="ctr">
            <a:solidFill>
              <a:schemeClr val="bg1"/>
            </a:solidFill>
            <a:prstDash val="solid"/>
          </a:ln>
          <a:effectLst/>
        </p:spPr>
        <p:txBody>
          <a:bodyPr wrap="none" lIns="36000" tIns="36000" rIns="36000" bIns="36000" rtlCol="0" anchor="ctr"/>
          <a:lstStyle/>
          <a:p>
            <a:pPr algn="ctr" defTabSz="912568" fontAlgn="base">
              <a:spcBef>
                <a:spcPct val="20000"/>
              </a:spcBef>
              <a:spcAft>
                <a:spcPct val="0"/>
              </a:spcAft>
            </a:pPr>
            <a:r>
              <a:rPr lang="en-AU" sz="1000" b="1" kern="0" dirty="0">
                <a:solidFill>
                  <a:srgbClr val="000000"/>
                </a:solidFill>
                <a:latin typeface="Calibri"/>
                <a:ea typeface="Segoe UI" panose="020B0502040204020203" pitchFamily="34" charset="0"/>
                <a:cs typeface="Segoe UI" panose="020B0502040204020203" pitchFamily="34" charset="0"/>
              </a:rPr>
              <a:t>Other…</a:t>
            </a:r>
          </a:p>
        </p:txBody>
      </p:sp>
      <p:cxnSp>
        <p:nvCxnSpPr>
          <p:cNvPr id="352" name="Straight Arrow Connector 150"/>
          <p:cNvCxnSpPr>
            <a:stCxn id="344" idx="4"/>
            <a:endCxn id="345" idx="0"/>
          </p:cNvCxnSpPr>
          <p:nvPr/>
        </p:nvCxnSpPr>
        <p:spPr>
          <a:xfrm flipH="1">
            <a:off x="6647010" y="5345598"/>
            <a:ext cx="1554244" cy="224748"/>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354" name="Straight Arrow Connector 150"/>
          <p:cNvCxnSpPr>
            <a:stCxn id="344" idx="4"/>
            <a:endCxn id="348" idx="0"/>
          </p:cNvCxnSpPr>
          <p:nvPr/>
        </p:nvCxnSpPr>
        <p:spPr>
          <a:xfrm flipH="1">
            <a:off x="7605448" y="5345598"/>
            <a:ext cx="595807" cy="204620"/>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355" name="Straight Arrow Connector 150"/>
          <p:cNvCxnSpPr>
            <a:stCxn id="344" idx="4"/>
            <a:endCxn id="347" idx="0"/>
          </p:cNvCxnSpPr>
          <p:nvPr/>
        </p:nvCxnSpPr>
        <p:spPr>
          <a:xfrm>
            <a:off x="8201254" y="5345598"/>
            <a:ext cx="506836" cy="224748"/>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356" name="Straight Arrow Connector 150"/>
          <p:cNvCxnSpPr>
            <a:stCxn id="344" idx="4"/>
            <a:endCxn id="350" idx="0"/>
          </p:cNvCxnSpPr>
          <p:nvPr/>
        </p:nvCxnSpPr>
        <p:spPr>
          <a:xfrm>
            <a:off x="8201254" y="5345599"/>
            <a:ext cx="1426914" cy="236597"/>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360" name="Straight Arrow Connector 150"/>
          <p:cNvCxnSpPr>
            <a:endCxn id="349" idx="0"/>
          </p:cNvCxnSpPr>
          <p:nvPr/>
        </p:nvCxnSpPr>
        <p:spPr>
          <a:xfrm>
            <a:off x="8201254" y="5324412"/>
            <a:ext cx="1786196" cy="248259"/>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1785877" y="1873492"/>
            <a:ext cx="3805299" cy="692497"/>
          </a:xfrm>
          <a:prstGeom prst="rect">
            <a:avLst/>
          </a:prstGeom>
          <a:noFill/>
        </p:spPr>
        <p:txBody>
          <a:bodyPr wrap="square" rtlCol="0">
            <a:spAutoFit/>
          </a:bodyPr>
          <a:lstStyle/>
          <a:p>
            <a:r>
              <a:rPr lang="en-AU" sz="1300" dirty="0">
                <a:solidFill>
                  <a:prstClr val="black"/>
                </a:solidFill>
                <a:latin typeface="Calibri"/>
              </a:rPr>
              <a:t>The </a:t>
            </a:r>
            <a:r>
              <a:rPr lang="en-AU" sz="1300" b="1" dirty="0">
                <a:solidFill>
                  <a:prstClr val="black"/>
                </a:solidFill>
                <a:latin typeface="Calibri"/>
              </a:rPr>
              <a:t>SBR Taxonomy </a:t>
            </a:r>
            <a:r>
              <a:rPr lang="en-AU" sz="1300" dirty="0">
                <a:solidFill>
                  <a:prstClr val="black"/>
                </a:solidFill>
                <a:latin typeface="Calibri"/>
              </a:rPr>
              <a:t>is a collection of data elements that may be required to be reported by business to government agencies.</a:t>
            </a:r>
          </a:p>
        </p:txBody>
      </p:sp>
      <p:sp>
        <p:nvSpPr>
          <p:cNvPr id="53" name="Rectangle 52"/>
          <p:cNvSpPr/>
          <p:nvPr/>
        </p:nvSpPr>
        <p:spPr>
          <a:xfrm>
            <a:off x="1772981" y="1488530"/>
            <a:ext cx="4056318" cy="198621"/>
          </a:xfrm>
          <a:prstGeom prst="rect">
            <a:avLst/>
          </a:prstGeom>
          <a:solidFill>
            <a:srgbClr val="00B0F0"/>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65250" tIns="32625" rIns="65250" bIns="32625" rtlCol="0" anchor="ctr"/>
          <a:lstStyle/>
          <a:p>
            <a:pPr algn="ctr" defTabSz="913630"/>
            <a:r>
              <a:rPr lang="en-AU" b="1" dirty="0">
                <a:solidFill>
                  <a:prstClr val="white"/>
                </a:solidFill>
                <a:latin typeface="Calibri"/>
                <a:ea typeface="Segoe UI" panose="020B0502040204020203" pitchFamily="34" charset="0"/>
                <a:cs typeface="Segoe UI" panose="020B0502040204020203" pitchFamily="34" charset="0"/>
              </a:rPr>
              <a:t>SBR now</a:t>
            </a:r>
          </a:p>
        </p:txBody>
      </p:sp>
      <p:sp>
        <p:nvSpPr>
          <p:cNvPr id="157" name="Right Arrow 156"/>
          <p:cNvSpPr/>
          <p:nvPr/>
        </p:nvSpPr>
        <p:spPr>
          <a:xfrm>
            <a:off x="4654484" y="5415038"/>
            <a:ext cx="1317446" cy="990360"/>
          </a:xfrm>
          <a:prstGeom prst="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200" b="1" dirty="0">
                <a:solidFill>
                  <a:prstClr val="white"/>
                </a:solidFill>
                <a:latin typeface="Calibri"/>
              </a:rPr>
              <a:t>Flexibility</a:t>
            </a:r>
          </a:p>
          <a:p>
            <a:pPr algn="ctr"/>
            <a:r>
              <a:rPr lang="en-AU" sz="1200" b="1" dirty="0">
                <a:solidFill>
                  <a:prstClr val="white"/>
                </a:solidFill>
                <a:latin typeface="Calibri"/>
              </a:rPr>
              <a:t>Scalability</a:t>
            </a:r>
          </a:p>
        </p:txBody>
      </p:sp>
      <p:sp>
        <p:nvSpPr>
          <p:cNvPr id="159" name="Oval 158"/>
          <p:cNvSpPr/>
          <p:nvPr/>
        </p:nvSpPr>
        <p:spPr>
          <a:xfrm>
            <a:off x="2203320" y="5203905"/>
            <a:ext cx="738047" cy="720000"/>
          </a:xfrm>
          <a:prstGeom prst="ellipse">
            <a:avLst/>
          </a:prstGeom>
          <a:solidFill>
            <a:srgbClr val="837CA1"/>
          </a:solidFill>
          <a:ln w="25400" cap="flat" cmpd="sng" algn="ctr">
            <a:solidFill>
              <a:schemeClr val="bg1"/>
            </a:solidFill>
            <a:prstDash val="solid"/>
          </a:ln>
          <a:effectLst/>
        </p:spPr>
        <p:txBody>
          <a:bodyPr wrap="none" lIns="36000" tIns="36000" rIns="36000" bIns="36000" rtlCol="0" anchor="ctr"/>
          <a:lstStyle/>
          <a:p>
            <a:pPr algn="ctr" defTabSz="912568" fontAlgn="base">
              <a:spcBef>
                <a:spcPct val="20000"/>
              </a:spcBef>
              <a:spcAft>
                <a:spcPct val="0"/>
              </a:spcAft>
            </a:pPr>
            <a:r>
              <a:rPr lang="en-AU" sz="1000" b="1" kern="0" dirty="0">
                <a:solidFill>
                  <a:srgbClr val="000000"/>
                </a:solidFill>
                <a:latin typeface="Calibri"/>
                <a:ea typeface="Segoe UI" panose="020B0502040204020203" pitchFamily="34" charset="0"/>
                <a:cs typeface="Segoe UI" panose="020B0502040204020203" pitchFamily="34" charset="0"/>
              </a:rPr>
              <a:t>Gov’t</a:t>
            </a:r>
          </a:p>
          <a:p>
            <a:pPr algn="ctr" defTabSz="912568" fontAlgn="base">
              <a:spcBef>
                <a:spcPct val="20000"/>
              </a:spcBef>
              <a:spcAft>
                <a:spcPct val="0"/>
              </a:spcAft>
            </a:pPr>
            <a:r>
              <a:rPr lang="en-AU" sz="1000" b="1" kern="0" dirty="0">
                <a:solidFill>
                  <a:srgbClr val="000000"/>
                </a:solidFill>
                <a:latin typeface="Calibri"/>
                <a:ea typeface="Segoe UI" panose="020B0502040204020203" pitchFamily="34" charset="0"/>
                <a:cs typeface="Segoe UI" panose="020B0502040204020203" pitchFamily="34" charset="0"/>
              </a:rPr>
              <a:t>Financial</a:t>
            </a:r>
          </a:p>
          <a:p>
            <a:pPr algn="ctr" defTabSz="912568" fontAlgn="base">
              <a:spcBef>
                <a:spcPct val="20000"/>
              </a:spcBef>
              <a:spcAft>
                <a:spcPct val="0"/>
              </a:spcAft>
            </a:pPr>
            <a:r>
              <a:rPr lang="en-AU" sz="1000" b="1" kern="0" dirty="0">
                <a:solidFill>
                  <a:srgbClr val="000000"/>
                </a:solidFill>
                <a:latin typeface="Calibri"/>
                <a:ea typeface="Segoe UI" panose="020B0502040204020203" pitchFamily="34" charset="0"/>
                <a:cs typeface="Segoe UI" panose="020B0502040204020203" pitchFamily="34" charset="0"/>
              </a:rPr>
              <a:t>Assistance</a:t>
            </a:r>
          </a:p>
        </p:txBody>
      </p:sp>
      <p:sp>
        <p:nvSpPr>
          <p:cNvPr id="160" name="Oval 159"/>
          <p:cNvSpPr/>
          <p:nvPr/>
        </p:nvSpPr>
        <p:spPr>
          <a:xfrm>
            <a:off x="2203320" y="4392801"/>
            <a:ext cx="738047" cy="720000"/>
          </a:xfrm>
          <a:prstGeom prst="ellipse">
            <a:avLst/>
          </a:prstGeom>
          <a:solidFill>
            <a:srgbClr val="E7E74D"/>
          </a:solidFill>
          <a:ln w="25400" cap="flat" cmpd="sng" algn="ctr">
            <a:solidFill>
              <a:schemeClr val="bg1"/>
            </a:solidFill>
            <a:prstDash val="solid"/>
          </a:ln>
          <a:effectLst/>
        </p:spPr>
        <p:txBody>
          <a:bodyPr wrap="none" lIns="36000" tIns="36000" rIns="36000" bIns="36000" rtlCol="0" anchor="ctr"/>
          <a:lstStyle/>
          <a:p>
            <a:pPr algn="ctr" defTabSz="912568" fontAlgn="base">
              <a:spcBef>
                <a:spcPct val="20000"/>
              </a:spcBef>
              <a:spcAft>
                <a:spcPct val="0"/>
              </a:spcAft>
            </a:pPr>
            <a:r>
              <a:rPr lang="en-AU" sz="1000" b="1" kern="0" dirty="0">
                <a:solidFill>
                  <a:srgbClr val="000000"/>
                </a:solidFill>
                <a:latin typeface="Calibri"/>
                <a:ea typeface="Segoe UI" panose="020B0502040204020203" pitchFamily="34" charset="0"/>
                <a:cs typeface="Segoe UI" panose="020B0502040204020203" pitchFamily="34" charset="0"/>
              </a:rPr>
              <a:t>Economic</a:t>
            </a:r>
          </a:p>
          <a:p>
            <a:pPr algn="ctr" defTabSz="912568" fontAlgn="base">
              <a:spcBef>
                <a:spcPct val="20000"/>
              </a:spcBef>
              <a:spcAft>
                <a:spcPct val="0"/>
              </a:spcAft>
            </a:pPr>
            <a:r>
              <a:rPr lang="en-AU" sz="1000" b="1" kern="0" dirty="0" err="1">
                <a:solidFill>
                  <a:srgbClr val="000000"/>
                </a:solidFill>
                <a:latin typeface="Calibri"/>
                <a:ea typeface="Segoe UI" panose="020B0502040204020203" pitchFamily="34" charset="0"/>
                <a:cs typeface="Segoe UI" panose="020B0502040204020203" pitchFamily="34" charset="0"/>
              </a:rPr>
              <a:t>Mgt</a:t>
            </a:r>
            <a:endParaRPr lang="en-AU" sz="1000" b="1" kern="0" dirty="0">
              <a:solidFill>
                <a:srgbClr val="000000"/>
              </a:solidFill>
              <a:latin typeface="Calibri"/>
              <a:ea typeface="Segoe UI" panose="020B0502040204020203" pitchFamily="34" charset="0"/>
              <a:cs typeface="Segoe UI" panose="020B0502040204020203" pitchFamily="34" charset="0"/>
            </a:endParaRPr>
          </a:p>
        </p:txBody>
      </p:sp>
      <p:sp>
        <p:nvSpPr>
          <p:cNvPr id="161" name="Oval 160"/>
          <p:cNvSpPr/>
          <p:nvPr/>
        </p:nvSpPr>
        <p:spPr>
          <a:xfrm>
            <a:off x="2912475" y="5518018"/>
            <a:ext cx="738047" cy="720000"/>
          </a:xfrm>
          <a:prstGeom prst="ellipse">
            <a:avLst/>
          </a:prstGeom>
          <a:solidFill>
            <a:srgbClr val="DD4C56"/>
          </a:solidFill>
          <a:ln w="25400" cap="flat" cmpd="sng" algn="ctr">
            <a:solidFill>
              <a:schemeClr val="bg1"/>
            </a:solidFill>
            <a:prstDash val="solid"/>
          </a:ln>
          <a:effectLst/>
        </p:spPr>
        <p:txBody>
          <a:bodyPr wrap="none" lIns="36000" tIns="36000" rIns="36000" bIns="36000" rtlCol="0" anchor="ctr"/>
          <a:lstStyle/>
          <a:p>
            <a:pPr algn="ctr" defTabSz="912568" fontAlgn="base">
              <a:spcBef>
                <a:spcPct val="20000"/>
              </a:spcBef>
              <a:spcAft>
                <a:spcPct val="0"/>
              </a:spcAft>
            </a:pPr>
            <a:r>
              <a:rPr lang="en-AU" sz="1000" b="1" kern="0" dirty="0">
                <a:solidFill>
                  <a:srgbClr val="000000"/>
                </a:solidFill>
                <a:latin typeface="Calibri"/>
                <a:ea typeface="Segoe UI" panose="020B0502040204020203" pitchFamily="34" charset="0"/>
                <a:cs typeface="Segoe UI" panose="020B0502040204020203" pitchFamily="34" charset="0"/>
              </a:rPr>
              <a:t>Education</a:t>
            </a:r>
          </a:p>
          <a:p>
            <a:pPr algn="ctr" defTabSz="912568" fontAlgn="base">
              <a:spcBef>
                <a:spcPct val="20000"/>
              </a:spcBef>
              <a:spcAft>
                <a:spcPct val="0"/>
              </a:spcAft>
            </a:pPr>
            <a:r>
              <a:rPr lang="en-AU" sz="1000" b="1" kern="0" dirty="0">
                <a:solidFill>
                  <a:srgbClr val="000000"/>
                </a:solidFill>
                <a:latin typeface="Calibri"/>
                <a:ea typeface="Segoe UI" panose="020B0502040204020203" pitchFamily="34" charset="0"/>
                <a:cs typeface="Segoe UI" panose="020B0502040204020203" pitchFamily="34" charset="0"/>
              </a:rPr>
              <a:t>&amp; Training</a:t>
            </a:r>
          </a:p>
        </p:txBody>
      </p:sp>
      <p:sp>
        <p:nvSpPr>
          <p:cNvPr id="162" name="Oval 161"/>
          <p:cNvSpPr/>
          <p:nvPr/>
        </p:nvSpPr>
        <p:spPr>
          <a:xfrm>
            <a:off x="2941366" y="3876860"/>
            <a:ext cx="738047" cy="720000"/>
          </a:xfrm>
          <a:prstGeom prst="ellipse">
            <a:avLst/>
          </a:prstGeom>
          <a:solidFill>
            <a:schemeClr val="accent1"/>
          </a:solidFill>
          <a:ln w="25400" cap="flat" cmpd="sng" algn="ctr">
            <a:solidFill>
              <a:schemeClr val="bg1"/>
            </a:solidFill>
            <a:prstDash val="solid"/>
          </a:ln>
          <a:effectLst/>
        </p:spPr>
        <p:txBody>
          <a:bodyPr wrap="none" lIns="36000" tIns="36000" rIns="36000" bIns="36000" rtlCol="0" anchor="ctr"/>
          <a:lstStyle/>
          <a:p>
            <a:pPr algn="ctr" defTabSz="912568" fontAlgn="base">
              <a:spcBef>
                <a:spcPct val="20000"/>
              </a:spcBef>
              <a:spcAft>
                <a:spcPct val="0"/>
              </a:spcAft>
            </a:pPr>
            <a:r>
              <a:rPr lang="en-AU" sz="1000" b="1" kern="0" dirty="0">
                <a:solidFill>
                  <a:srgbClr val="000000"/>
                </a:solidFill>
                <a:latin typeface="Calibri"/>
                <a:ea typeface="Segoe UI" panose="020B0502040204020203" pitchFamily="34" charset="0"/>
                <a:cs typeface="Segoe UI" panose="020B0502040204020203" pitchFamily="34" charset="0"/>
              </a:rPr>
              <a:t>Credit &amp; </a:t>
            </a:r>
          </a:p>
          <a:p>
            <a:pPr algn="ctr" defTabSz="912568" fontAlgn="base">
              <a:spcBef>
                <a:spcPct val="20000"/>
              </a:spcBef>
              <a:spcAft>
                <a:spcPct val="0"/>
              </a:spcAft>
            </a:pPr>
            <a:r>
              <a:rPr lang="en-AU" sz="1000" b="1" kern="0" dirty="0">
                <a:solidFill>
                  <a:srgbClr val="000000"/>
                </a:solidFill>
                <a:latin typeface="Calibri"/>
                <a:ea typeface="Segoe UI" panose="020B0502040204020203" pitchFamily="34" charset="0"/>
                <a:cs typeface="Segoe UI" panose="020B0502040204020203" pitchFamily="34" charset="0"/>
              </a:rPr>
              <a:t>Insurance</a:t>
            </a:r>
          </a:p>
        </p:txBody>
      </p:sp>
      <p:sp>
        <p:nvSpPr>
          <p:cNvPr id="163" name="Oval 162"/>
          <p:cNvSpPr/>
          <p:nvPr/>
        </p:nvSpPr>
        <p:spPr>
          <a:xfrm>
            <a:off x="4019546" y="4751498"/>
            <a:ext cx="738047" cy="720000"/>
          </a:xfrm>
          <a:prstGeom prst="ellipse">
            <a:avLst/>
          </a:prstGeom>
          <a:solidFill>
            <a:srgbClr val="BA8BC7"/>
          </a:solidFill>
          <a:ln w="25400" cap="flat" cmpd="sng" algn="ctr">
            <a:solidFill>
              <a:schemeClr val="bg1"/>
            </a:solidFill>
            <a:prstDash val="solid"/>
          </a:ln>
          <a:effectLst/>
        </p:spPr>
        <p:txBody>
          <a:bodyPr wrap="none" lIns="36000" tIns="36000" rIns="36000" bIns="36000" rtlCol="0" anchor="ctr"/>
          <a:lstStyle/>
          <a:p>
            <a:pPr algn="ctr" defTabSz="912568" fontAlgn="base">
              <a:spcBef>
                <a:spcPct val="20000"/>
              </a:spcBef>
              <a:spcAft>
                <a:spcPct val="0"/>
              </a:spcAft>
            </a:pPr>
            <a:r>
              <a:rPr lang="en-AU" sz="1000" b="1" kern="0" dirty="0">
                <a:solidFill>
                  <a:srgbClr val="000000"/>
                </a:solidFill>
                <a:latin typeface="Calibri"/>
                <a:ea typeface="Segoe UI" panose="020B0502040204020203" pitchFamily="34" charset="0"/>
                <a:cs typeface="Segoe UI" panose="020B0502040204020203" pitchFamily="34" charset="0"/>
              </a:rPr>
              <a:t>Labour</a:t>
            </a:r>
          </a:p>
          <a:p>
            <a:pPr algn="ctr" defTabSz="912568" fontAlgn="base">
              <a:spcBef>
                <a:spcPct val="20000"/>
              </a:spcBef>
              <a:spcAft>
                <a:spcPct val="0"/>
              </a:spcAft>
            </a:pPr>
            <a:r>
              <a:rPr lang="en-AU" sz="1000" b="1" kern="0" dirty="0">
                <a:solidFill>
                  <a:srgbClr val="000000"/>
                </a:solidFill>
                <a:latin typeface="Calibri"/>
                <a:ea typeface="Segoe UI" panose="020B0502040204020203" pitchFamily="34" charset="0"/>
                <a:cs typeface="Segoe UI" panose="020B0502040204020203" pitchFamily="34" charset="0"/>
              </a:rPr>
              <a:t>Relations</a:t>
            </a:r>
          </a:p>
        </p:txBody>
      </p:sp>
      <p:sp>
        <p:nvSpPr>
          <p:cNvPr id="164" name="Oval 163"/>
          <p:cNvSpPr/>
          <p:nvPr/>
        </p:nvSpPr>
        <p:spPr>
          <a:xfrm>
            <a:off x="3053186" y="4695651"/>
            <a:ext cx="738047" cy="720000"/>
          </a:xfrm>
          <a:prstGeom prst="ellipse">
            <a:avLst/>
          </a:prstGeom>
          <a:solidFill>
            <a:srgbClr val="FFC000"/>
          </a:solidFill>
          <a:ln w="25400" cap="flat" cmpd="sng" algn="ctr">
            <a:solidFill>
              <a:schemeClr val="bg1"/>
            </a:solidFill>
            <a:prstDash val="solid"/>
          </a:ln>
          <a:effectLst/>
        </p:spPr>
        <p:txBody>
          <a:bodyPr wrap="none" lIns="36000" tIns="36000" rIns="36000" bIns="36000" rtlCol="0" anchor="ctr"/>
          <a:lstStyle/>
          <a:p>
            <a:pPr algn="ctr" defTabSz="912568" fontAlgn="base">
              <a:spcBef>
                <a:spcPct val="20000"/>
              </a:spcBef>
              <a:spcAft>
                <a:spcPct val="0"/>
              </a:spcAft>
            </a:pPr>
            <a:r>
              <a:rPr lang="en-AU" sz="1000" b="1" kern="0" dirty="0">
                <a:solidFill>
                  <a:srgbClr val="000000"/>
                </a:solidFill>
                <a:latin typeface="Calibri"/>
                <a:ea typeface="Segoe UI" panose="020B0502040204020203" pitchFamily="34" charset="0"/>
                <a:cs typeface="Segoe UI" panose="020B0502040204020203" pitchFamily="34" charset="0"/>
              </a:rPr>
              <a:t>Business</a:t>
            </a:r>
          </a:p>
          <a:p>
            <a:pPr algn="ctr" defTabSz="912568" fontAlgn="base">
              <a:spcBef>
                <a:spcPct val="20000"/>
              </a:spcBef>
              <a:spcAft>
                <a:spcPct val="0"/>
              </a:spcAft>
            </a:pPr>
            <a:r>
              <a:rPr lang="en-AU" sz="1000" b="1" kern="0" dirty="0">
                <a:solidFill>
                  <a:srgbClr val="000000"/>
                </a:solidFill>
                <a:latin typeface="Calibri"/>
                <a:ea typeface="Segoe UI" panose="020B0502040204020203" pitchFamily="34" charset="0"/>
                <a:cs typeface="Segoe UI" panose="020B0502040204020203" pitchFamily="34" charset="0"/>
              </a:rPr>
              <a:t>Acct &amp;</a:t>
            </a:r>
          </a:p>
          <a:p>
            <a:pPr algn="ctr" defTabSz="912568" fontAlgn="base">
              <a:spcBef>
                <a:spcPct val="20000"/>
              </a:spcBef>
              <a:spcAft>
                <a:spcPct val="0"/>
              </a:spcAft>
            </a:pPr>
            <a:r>
              <a:rPr lang="en-AU" sz="1000" b="1" kern="0" dirty="0">
                <a:solidFill>
                  <a:srgbClr val="000000"/>
                </a:solidFill>
                <a:latin typeface="Calibri"/>
                <a:ea typeface="Segoe UI" panose="020B0502040204020203" pitchFamily="34" charset="0"/>
                <a:cs typeface="Segoe UI" panose="020B0502040204020203" pitchFamily="34" charset="0"/>
              </a:rPr>
              <a:t>Financials</a:t>
            </a:r>
          </a:p>
        </p:txBody>
      </p:sp>
      <p:sp>
        <p:nvSpPr>
          <p:cNvPr id="165" name="Oval 164"/>
          <p:cNvSpPr/>
          <p:nvPr/>
        </p:nvSpPr>
        <p:spPr>
          <a:xfrm>
            <a:off x="3792046" y="4014671"/>
            <a:ext cx="738047" cy="720000"/>
          </a:xfrm>
          <a:prstGeom prst="ellipse">
            <a:avLst/>
          </a:prstGeom>
          <a:solidFill>
            <a:schemeClr val="bg1">
              <a:lumMod val="75000"/>
            </a:schemeClr>
          </a:solidFill>
          <a:ln w="25400" cap="flat" cmpd="sng" algn="ctr">
            <a:solidFill>
              <a:schemeClr val="bg1"/>
            </a:solidFill>
            <a:prstDash val="solid"/>
          </a:ln>
          <a:effectLst/>
        </p:spPr>
        <p:txBody>
          <a:bodyPr wrap="none" lIns="36000" tIns="36000" rIns="36000" bIns="36000" rtlCol="0" anchor="ctr"/>
          <a:lstStyle/>
          <a:p>
            <a:pPr algn="ctr" defTabSz="912568" fontAlgn="base">
              <a:spcBef>
                <a:spcPct val="20000"/>
              </a:spcBef>
              <a:spcAft>
                <a:spcPct val="0"/>
              </a:spcAft>
            </a:pPr>
            <a:r>
              <a:rPr lang="en-AU" sz="1000" b="1" kern="0" dirty="0">
                <a:solidFill>
                  <a:srgbClr val="000000"/>
                </a:solidFill>
                <a:latin typeface="Calibri"/>
                <a:ea typeface="Segoe UI" panose="020B0502040204020203" pitchFamily="34" charset="0"/>
                <a:cs typeface="Segoe UI" panose="020B0502040204020203" pitchFamily="34" charset="0"/>
              </a:rPr>
              <a:t>Party</a:t>
            </a:r>
          </a:p>
        </p:txBody>
      </p:sp>
      <p:sp>
        <p:nvSpPr>
          <p:cNvPr id="166" name="Oval 165"/>
          <p:cNvSpPr/>
          <p:nvPr/>
        </p:nvSpPr>
        <p:spPr>
          <a:xfrm>
            <a:off x="3701447" y="5466691"/>
            <a:ext cx="738047" cy="720000"/>
          </a:xfrm>
          <a:prstGeom prst="ellipse">
            <a:avLst/>
          </a:prstGeom>
          <a:solidFill>
            <a:srgbClr val="92D050"/>
          </a:solidFill>
          <a:ln w="25400" cap="flat" cmpd="sng" algn="ctr">
            <a:solidFill>
              <a:schemeClr val="bg1"/>
            </a:solidFill>
            <a:prstDash val="solid"/>
          </a:ln>
          <a:effectLst/>
        </p:spPr>
        <p:txBody>
          <a:bodyPr wrap="none" lIns="36000" tIns="36000" rIns="36000" bIns="36000" rtlCol="0" anchor="ctr"/>
          <a:lstStyle/>
          <a:p>
            <a:pPr algn="ctr" defTabSz="912568" fontAlgn="base">
              <a:spcBef>
                <a:spcPct val="20000"/>
              </a:spcBef>
              <a:spcAft>
                <a:spcPct val="0"/>
              </a:spcAft>
            </a:pPr>
            <a:r>
              <a:rPr lang="en-AU" sz="1000" b="1" kern="0" dirty="0">
                <a:solidFill>
                  <a:srgbClr val="000000"/>
                </a:solidFill>
                <a:latin typeface="Calibri"/>
                <a:ea typeface="Segoe UI" panose="020B0502040204020203" pitchFamily="34" charset="0"/>
                <a:cs typeface="Segoe UI" panose="020B0502040204020203" pitchFamily="34" charset="0"/>
              </a:rPr>
              <a:t>Revenue</a:t>
            </a:r>
          </a:p>
          <a:p>
            <a:pPr algn="ctr" defTabSz="912568" fontAlgn="base">
              <a:spcBef>
                <a:spcPct val="20000"/>
              </a:spcBef>
              <a:spcAft>
                <a:spcPct val="0"/>
              </a:spcAft>
            </a:pPr>
            <a:r>
              <a:rPr lang="en-AU" sz="1000" b="1" kern="0" dirty="0">
                <a:solidFill>
                  <a:srgbClr val="000000"/>
                </a:solidFill>
                <a:latin typeface="Calibri"/>
                <a:ea typeface="Segoe UI" panose="020B0502040204020203" pitchFamily="34" charset="0"/>
                <a:cs typeface="Segoe UI" panose="020B0502040204020203" pitchFamily="34" charset="0"/>
              </a:rPr>
              <a:t>Collection</a:t>
            </a:r>
          </a:p>
        </p:txBody>
      </p:sp>
      <p:sp>
        <p:nvSpPr>
          <p:cNvPr id="2" name="Rectangle 1"/>
          <p:cNvSpPr/>
          <p:nvPr/>
        </p:nvSpPr>
        <p:spPr>
          <a:xfrm>
            <a:off x="1766836" y="3003605"/>
            <a:ext cx="3148064" cy="492443"/>
          </a:xfrm>
          <a:prstGeom prst="rect">
            <a:avLst/>
          </a:prstGeom>
        </p:spPr>
        <p:txBody>
          <a:bodyPr wrap="square">
            <a:spAutoFit/>
          </a:bodyPr>
          <a:lstStyle/>
          <a:p>
            <a:r>
              <a:rPr lang="en-AU" sz="1300" dirty="0">
                <a:solidFill>
                  <a:prstClr val="black"/>
                </a:solidFill>
                <a:latin typeface="Calibri"/>
              </a:rPr>
              <a:t>8,000+ data elements in the SBR Taxonomy</a:t>
            </a:r>
          </a:p>
          <a:p>
            <a:r>
              <a:rPr lang="en-AU" sz="1300" dirty="0">
                <a:solidFill>
                  <a:prstClr val="black"/>
                </a:solidFill>
                <a:latin typeface="Calibri"/>
              </a:rPr>
              <a:t>11 participating agencies</a:t>
            </a:r>
          </a:p>
        </p:txBody>
      </p:sp>
      <p:sp>
        <p:nvSpPr>
          <p:cNvPr id="5" name="Down Arrow 4"/>
          <p:cNvSpPr/>
          <p:nvPr/>
        </p:nvSpPr>
        <p:spPr>
          <a:xfrm>
            <a:off x="6245925" y="3802787"/>
            <a:ext cx="1011719" cy="1252864"/>
          </a:xfrm>
          <a:prstGeom prst="down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AU" sz="1200" b="1" dirty="0">
                <a:solidFill>
                  <a:prstClr val="white"/>
                </a:solidFill>
                <a:latin typeface="Calibri"/>
              </a:rPr>
              <a:t>Ontologies per domain</a:t>
            </a:r>
          </a:p>
        </p:txBody>
      </p:sp>
    </p:spTree>
    <p:extLst>
      <p:ext uri="{BB962C8B-B14F-4D97-AF65-F5344CB8AC3E}">
        <p14:creationId xmlns:p14="http://schemas.microsoft.com/office/powerpoint/2010/main" val="649351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100263" y="2448000"/>
            <a:ext cx="5795508" cy="1224000"/>
          </a:xfrm>
        </p:spPr>
        <p:txBody>
          <a:bodyPr/>
          <a:lstStyle/>
          <a:p>
            <a:r>
              <a:rPr lang="en-AU" dirty="0" smtClean="0"/>
              <a:t>The Department of Finance, </a:t>
            </a:r>
            <a:br>
              <a:rPr lang="en-AU" dirty="0" smtClean="0"/>
            </a:br>
            <a:r>
              <a:rPr lang="en-AU" dirty="0" smtClean="0"/>
              <a:t>Linked Data, and Semantic Ontologies.</a:t>
            </a:r>
            <a:endParaRPr lang="en-AU" dirty="0"/>
          </a:p>
        </p:txBody>
      </p:sp>
      <p:sp>
        <p:nvSpPr>
          <p:cNvPr id="3" name="Subtitle 2"/>
          <p:cNvSpPr>
            <a:spLocks noGrp="1"/>
          </p:cNvSpPr>
          <p:nvPr>
            <p:ph type="subTitle" idx="1"/>
          </p:nvPr>
        </p:nvSpPr>
        <p:spPr>
          <a:xfrm>
            <a:off x="2091900" y="3992336"/>
            <a:ext cx="4700786" cy="930728"/>
          </a:xfrm>
        </p:spPr>
        <p:txBody>
          <a:bodyPr/>
          <a:lstStyle/>
          <a:p>
            <a:r>
              <a:rPr lang="en-AU" dirty="0" smtClean="0"/>
              <a:t>  For Whole of Australian Government Transformation and Core Business</a:t>
            </a:r>
            <a:endParaRPr lang="en-AU" dirty="0"/>
          </a:p>
        </p:txBody>
      </p:sp>
    </p:spTree>
    <p:extLst>
      <p:ext uri="{BB962C8B-B14F-4D97-AF65-F5344CB8AC3E}">
        <p14:creationId xmlns:p14="http://schemas.microsoft.com/office/powerpoint/2010/main" val="17637034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0" y="1958638"/>
            <a:ext cx="4515496" cy="27924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39" name="Rectangle 338"/>
          <p:cNvSpPr/>
          <p:nvPr/>
        </p:nvSpPr>
        <p:spPr bwMode="gray">
          <a:xfrm>
            <a:off x="1524000" y="-9050"/>
            <a:ext cx="9144000" cy="47667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197" tIns="45609" rIns="91197" bIns="45609" rtlCol="0" anchor="ctr"/>
          <a:lstStyle/>
          <a:p>
            <a:pPr algn="ctr" defTabSz="912201"/>
            <a:endParaRPr lang="en-AU" dirty="0">
              <a:solidFill>
                <a:prstClr val="white"/>
              </a:solidFill>
              <a:latin typeface="Arial"/>
            </a:endParaRPr>
          </a:p>
        </p:txBody>
      </p:sp>
      <p:sp>
        <p:nvSpPr>
          <p:cNvPr id="340" name="Text Placeholder 2"/>
          <p:cNvSpPr txBox="1">
            <a:spLocks/>
          </p:cNvSpPr>
          <p:nvPr/>
        </p:nvSpPr>
        <p:spPr bwMode="gray">
          <a:xfrm>
            <a:off x="1621219" y="44625"/>
            <a:ext cx="9046783" cy="401188"/>
          </a:xfrm>
          <a:prstGeom prst="rect">
            <a:avLst/>
          </a:prstGeom>
        </p:spPr>
        <p:txBody>
          <a:bodyPr vert="horz" lIns="0" tIns="60933" rIns="121863" bIns="60933" rtlCol="0">
            <a:noAutofit/>
          </a:bodyPr>
          <a:lstStyle>
            <a:lvl1pPr marL="0" indent="0" algn="l" defTabSz="914400" rtl="0" eaLnBrk="1" latinLnBrk="0" hangingPunct="1">
              <a:spcBef>
                <a:spcPct val="20000"/>
              </a:spcBef>
              <a:spcAft>
                <a:spcPts val="600"/>
              </a:spcAft>
              <a:buFont typeface="Arial" panose="020B0604020202020204" pitchFamily="34" charset="0"/>
              <a:buNone/>
              <a:defRPr sz="1000" kern="1200">
                <a:solidFill>
                  <a:schemeClr val="tx1">
                    <a:lumMod val="75000"/>
                    <a:lumOff val="25000"/>
                  </a:schemeClr>
                </a:solidFill>
                <a:latin typeface="+mn-lt"/>
                <a:ea typeface="+mn-ea"/>
                <a:cs typeface="+mn-cs"/>
              </a:defRPr>
            </a:lvl1pPr>
            <a:lvl2pPr marL="180975" indent="-93663" algn="l" defTabSz="914400" rtl="0" eaLnBrk="1" latinLnBrk="0" hangingPunct="1">
              <a:spcBef>
                <a:spcPct val="20000"/>
              </a:spcBef>
              <a:buFont typeface="Arial" panose="020B0604020202020204" pitchFamily="34" charset="0"/>
              <a:buChar char="–"/>
              <a:tabLst>
                <a:tab pos="623888" algn="l"/>
              </a:tabLst>
              <a:defRPr sz="1000" kern="1200">
                <a:solidFill>
                  <a:schemeClr val="tx1">
                    <a:lumMod val="75000"/>
                    <a:lumOff val="25000"/>
                  </a:schemeClr>
                </a:solidFill>
                <a:latin typeface="+mn-lt"/>
                <a:ea typeface="+mn-ea"/>
                <a:cs typeface="+mn-cs"/>
              </a:defRPr>
            </a:lvl2pPr>
            <a:lvl3pPr marL="355600" indent="-87313" algn="l" defTabSz="914400" rtl="0" eaLnBrk="1" latinLnBrk="0" hangingPunct="1">
              <a:spcBef>
                <a:spcPct val="20000"/>
              </a:spcBef>
              <a:buFont typeface="Arial" panose="020B0604020202020204" pitchFamily="34" charset="0"/>
              <a:buChar char="•"/>
              <a:defRPr sz="1000" kern="1200">
                <a:solidFill>
                  <a:schemeClr val="tx1">
                    <a:lumMod val="75000"/>
                    <a:lumOff val="25000"/>
                  </a:schemeClr>
                </a:solidFill>
                <a:latin typeface="+mn-lt"/>
                <a:ea typeface="+mn-ea"/>
                <a:cs typeface="+mn-cs"/>
              </a:defRPr>
            </a:lvl3pPr>
            <a:lvl4pPr marL="449263" indent="-93663" algn="l" defTabSz="914400" rtl="0" eaLnBrk="1" latinLnBrk="0" hangingPunct="1">
              <a:spcBef>
                <a:spcPct val="20000"/>
              </a:spcBef>
              <a:buFont typeface="Arial" panose="020B0604020202020204" pitchFamily="34" charset="0"/>
              <a:buChar char="–"/>
              <a:defRPr sz="1000" kern="1200">
                <a:solidFill>
                  <a:schemeClr val="tx1">
                    <a:lumMod val="75000"/>
                    <a:lumOff val="25000"/>
                  </a:schemeClr>
                </a:solidFill>
                <a:latin typeface="+mn-lt"/>
                <a:ea typeface="+mn-ea"/>
                <a:cs typeface="+mn-cs"/>
              </a:defRPr>
            </a:lvl4pPr>
            <a:lvl5pPr marL="536575" indent="-87313" algn="l" defTabSz="914400" rtl="0" eaLnBrk="1" latinLnBrk="0" hangingPunct="1">
              <a:spcBef>
                <a:spcPct val="20000"/>
              </a:spcBef>
              <a:buFont typeface="Arial" panose="020B0604020202020204" pitchFamily="34" charset="0"/>
              <a:buChar char="»"/>
              <a:defRPr sz="10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AU" sz="1800" b="1" kern="2000" dirty="0">
                <a:solidFill>
                  <a:prstClr val="white"/>
                </a:solidFill>
                <a:latin typeface="Calibri"/>
                <a:ea typeface="Segoe UI" panose="020B0502040204020203" pitchFamily="34" charset="0"/>
                <a:cs typeface="Segoe UI" panose="020B0502040204020203" pitchFamily="34" charset="0"/>
              </a:rPr>
              <a:t>Virtual register</a:t>
            </a:r>
            <a:r>
              <a:rPr lang="en-AU" sz="1800" b="1" dirty="0">
                <a:solidFill>
                  <a:prstClr val="white"/>
                </a:solidFill>
                <a:latin typeface="Calibri"/>
              </a:rPr>
              <a:t>	</a:t>
            </a:r>
            <a:r>
              <a:rPr lang="en-AU" sz="1800" b="1" dirty="0">
                <a:solidFill>
                  <a:prstClr val="white"/>
                </a:solidFill>
                <a:latin typeface="Arial"/>
              </a:rPr>
              <a:t>	                  			</a:t>
            </a:r>
            <a:endParaRPr lang="en-AU" sz="1800" b="1" dirty="0">
              <a:solidFill>
                <a:prstClr val="black">
                  <a:lumMod val="75000"/>
                  <a:lumOff val="25000"/>
                </a:prstClr>
              </a:solidFill>
              <a:latin typeface="Arial"/>
            </a:endParaRPr>
          </a:p>
          <a:p>
            <a:endParaRPr lang="en-AU" sz="1800" b="1" dirty="0">
              <a:solidFill>
                <a:prstClr val="black">
                  <a:lumMod val="75000"/>
                  <a:lumOff val="25000"/>
                </a:prstClr>
              </a:solidFill>
              <a:latin typeface="Arial"/>
            </a:endParaRPr>
          </a:p>
        </p:txBody>
      </p:sp>
      <p:sp>
        <p:nvSpPr>
          <p:cNvPr id="145" name="Rounded Rectangle 144"/>
          <p:cNvSpPr/>
          <p:nvPr/>
        </p:nvSpPr>
        <p:spPr>
          <a:xfrm>
            <a:off x="5196871" y="899527"/>
            <a:ext cx="2419350" cy="748437"/>
          </a:xfrm>
          <a:prstGeom prst="roundRect">
            <a:avLst>
              <a:gd name="adj" fmla="val 9337"/>
            </a:avLst>
          </a:prstGeom>
          <a:solidFill>
            <a:schemeClr val="bg1">
              <a:lumMod val="95000"/>
            </a:schemeClr>
          </a:solidFill>
          <a:ln w="63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65162" tIns="32581" rIns="65162" bIns="32581" rtlCol="0" anchor="ctr"/>
          <a:lstStyle/>
          <a:p>
            <a:pPr algn="ctr" defTabSz="651889" fontAlgn="base">
              <a:spcBef>
                <a:spcPct val="0"/>
              </a:spcBef>
              <a:spcAft>
                <a:spcPct val="0"/>
              </a:spcAft>
            </a:pPr>
            <a:r>
              <a:rPr lang="en-AU" sz="1300" dirty="0">
                <a:solidFill>
                  <a:prstClr val="black"/>
                </a:solidFill>
                <a:latin typeface="Calibri"/>
              </a:rPr>
              <a:t>SBR enables a </a:t>
            </a:r>
            <a:r>
              <a:rPr lang="en-AU" sz="1300" kern="0" dirty="0">
                <a:solidFill>
                  <a:prstClr val="black"/>
                </a:solidFill>
                <a:latin typeface="Calibri"/>
                <a:ea typeface="Segoe UI" panose="020B0502040204020203" pitchFamily="34" charset="0"/>
                <a:cs typeface="Segoe UI" panose="020B0502040204020203" pitchFamily="34" charset="0"/>
              </a:rPr>
              <a:t>core domain for business identity metadata</a:t>
            </a:r>
          </a:p>
        </p:txBody>
      </p:sp>
      <p:sp>
        <p:nvSpPr>
          <p:cNvPr id="147" name="Oval 146"/>
          <p:cNvSpPr/>
          <p:nvPr/>
        </p:nvSpPr>
        <p:spPr>
          <a:xfrm>
            <a:off x="2043683" y="704851"/>
            <a:ext cx="1480567" cy="1475952"/>
          </a:xfrm>
          <a:prstGeom prst="ellipse">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65162" tIns="32581" rIns="65162" bIns="32581" rtlCol="0" anchor="ctr"/>
          <a:lstStyle/>
          <a:p>
            <a:pPr algn="ctr" defTabSz="651889" fontAlgn="base">
              <a:spcBef>
                <a:spcPct val="0"/>
              </a:spcBef>
              <a:spcAft>
                <a:spcPct val="0"/>
              </a:spcAft>
            </a:pPr>
            <a:endParaRPr lang="en-AU" sz="1200" b="1" dirty="0">
              <a:solidFill>
                <a:prstClr val="black"/>
              </a:solidFill>
              <a:latin typeface="Calibri"/>
            </a:endParaRPr>
          </a:p>
        </p:txBody>
      </p:sp>
      <p:sp>
        <p:nvSpPr>
          <p:cNvPr id="20" name="Oval 58"/>
          <p:cNvSpPr>
            <a:spLocks noChangeArrowheads="1"/>
          </p:cNvSpPr>
          <p:nvPr/>
        </p:nvSpPr>
        <p:spPr bwMode="auto">
          <a:xfrm>
            <a:off x="2174775" y="1426971"/>
            <a:ext cx="560172" cy="531667"/>
          </a:xfrm>
          <a:prstGeom prst="ellipse">
            <a:avLst/>
          </a:prstGeom>
          <a:solidFill>
            <a:srgbClr val="A3B7C5"/>
          </a:solidFill>
          <a:ln w="12700">
            <a:solidFill>
              <a:schemeClr val="bg2"/>
            </a:solidFill>
            <a:round/>
            <a:headEnd/>
            <a:tailEnd/>
          </a:ln>
          <a:effectLst/>
        </p:spPr>
        <p:txBody>
          <a:bodyPr lIns="65162" tIns="32581" rIns="65162" bIns="32581"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700" b="1" dirty="0">
              <a:solidFill>
                <a:prstClr val="black"/>
              </a:solidFill>
            </a:endParaRPr>
          </a:p>
        </p:txBody>
      </p:sp>
      <p:sp>
        <p:nvSpPr>
          <p:cNvPr id="21" name="Oval 44"/>
          <p:cNvSpPr>
            <a:spLocks noChangeArrowheads="1"/>
          </p:cNvSpPr>
          <p:nvPr/>
        </p:nvSpPr>
        <p:spPr bwMode="auto">
          <a:xfrm>
            <a:off x="2901223" y="1394838"/>
            <a:ext cx="529646" cy="501247"/>
          </a:xfrm>
          <a:prstGeom prst="ellipse">
            <a:avLst/>
          </a:prstGeom>
          <a:solidFill>
            <a:srgbClr val="A3B7C5"/>
          </a:solidFill>
          <a:ln w="12700">
            <a:solidFill>
              <a:schemeClr val="bg2"/>
            </a:solidFill>
            <a:round/>
            <a:headEnd/>
            <a:tailEnd/>
          </a:ln>
          <a:effectLst/>
        </p:spPr>
        <p:txBody>
          <a:bodyPr lIns="12826" tIns="7695" rIns="12826" bIns="7695"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600" b="1" dirty="0">
              <a:solidFill>
                <a:prstClr val="black"/>
              </a:solidFill>
            </a:endParaRPr>
          </a:p>
        </p:txBody>
      </p:sp>
      <p:sp>
        <p:nvSpPr>
          <p:cNvPr id="22" name="Oval 40"/>
          <p:cNvSpPr>
            <a:spLocks noChangeArrowheads="1"/>
          </p:cNvSpPr>
          <p:nvPr/>
        </p:nvSpPr>
        <p:spPr bwMode="auto">
          <a:xfrm>
            <a:off x="2514307" y="741168"/>
            <a:ext cx="557208" cy="522920"/>
          </a:xfrm>
          <a:prstGeom prst="ellipse">
            <a:avLst/>
          </a:prstGeom>
          <a:solidFill>
            <a:srgbClr val="A3B7C5"/>
          </a:solidFill>
          <a:ln w="12700">
            <a:solidFill>
              <a:schemeClr val="bg2"/>
            </a:solidFill>
            <a:round/>
            <a:headEnd/>
            <a:tailEnd/>
          </a:ln>
          <a:effectLst/>
        </p:spPr>
        <p:txBody>
          <a:bodyPr lIns="38478" tIns="7695" rIns="38478" bIns="7695"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endParaRPr lang="en-AU" altLang="en-US" sz="600" b="1" dirty="0">
              <a:solidFill>
                <a:prstClr val="black"/>
              </a:solidFill>
            </a:endParaRPr>
          </a:p>
        </p:txBody>
      </p:sp>
      <p:sp>
        <p:nvSpPr>
          <p:cNvPr id="23" name="Oval 42"/>
          <p:cNvSpPr>
            <a:spLocks noChangeArrowheads="1"/>
          </p:cNvSpPr>
          <p:nvPr/>
        </p:nvSpPr>
        <p:spPr bwMode="auto">
          <a:xfrm>
            <a:off x="2314959" y="1003876"/>
            <a:ext cx="963062" cy="823045"/>
          </a:xfrm>
          <a:prstGeom prst="ellipse">
            <a:avLst/>
          </a:prstGeom>
          <a:solidFill>
            <a:srgbClr val="A3B7C5"/>
          </a:solidFill>
          <a:ln w="19050">
            <a:solidFill>
              <a:schemeClr val="bg1"/>
            </a:solidFill>
            <a:round/>
            <a:headEnd/>
            <a:tailEnd/>
          </a:ln>
          <a:effectLst/>
        </p:spPr>
        <p:txBody>
          <a:bodyPr lIns="65162" tIns="32581" rIns="65162" bIns="32581" anchor="ctr" anchorCtr="1"/>
          <a:lstStyle>
            <a:lvl1pPr defTabSz="1279525">
              <a:defRPr>
                <a:solidFill>
                  <a:schemeClr val="tx1"/>
                </a:solidFill>
                <a:latin typeface="Arial" pitchFamily="34" charset="0"/>
              </a:defRPr>
            </a:lvl1pPr>
            <a:lvl2pPr defTabSz="1279525">
              <a:defRPr>
                <a:solidFill>
                  <a:schemeClr val="tx1"/>
                </a:solidFill>
                <a:latin typeface="Arial" pitchFamily="34" charset="0"/>
              </a:defRPr>
            </a:lvl2pPr>
            <a:lvl3pPr defTabSz="1279525">
              <a:defRPr>
                <a:solidFill>
                  <a:schemeClr val="tx1"/>
                </a:solidFill>
                <a:latin typeface="Arial" pitchFamily="34" charset="0"/>
              </a:defRPr>
            </a:lvl3pPr>
            <a:lvl4pPr defTabSz="1279525">
              <a:defRPr>
                <a:solidFill>
                  <a:schemeClr val="tx1"/>
                </a:solidFill>
                <a:latin typeface="Arial" pitchFamily="34" charset="0"/>
              </a:defRPr>
            </a:lvl4pPr>
            <a:lvl5pPr defTabSz="1279525">
              <a:defRPr>
                <a:solidFill>
                  <a:schemeClr val="tx1"/>
                </a:solidFill>
                <a:latin typeface="Arial" pitchFamily="34" charset="0"/>
              </a:defRPr>
            </a:lvl5pPr>
            <a:lvl6pPr defTabSz="1279525" fontAlgn="base">
              <a:spcBef>
                <a:spcPct val="0"/>
              </a:spcBef>
              <a:spcAft>
                <a:spcPct val="0"/>
              </a:spcAft>
              <a:defRPr>
                <a:solidFill>
                  <a:schemeClr val="tx1"/>
                </a:solidFill>
                <a:latin typeface="Arial" pitchFamily="34" charset="0"/>
              </a:defRPr>
            </a:lvl6pPr>
            <a:lvl7pPr defTabSz="1279525" fontAlgn="base">
              <a:spcBef>
                <a:spcPct val="0"/>
              </a:spcBef>
              <a:spcAft>
                <a:spcPct val="0"/>
              </a:spcAft>
              <a:defRPr>
                <a:solidFill>
                  <a:schemeClr val="tx1"/>
                </a:solidFill>
                <a:latin typeface="Arial" pitchFamily="34" charset="0"/>
              </a:defRPr>
            </a:lvl7pPr>
            <a:lvl8pPr defTabSz="1279525" fontAlgn="base">
              <a:spcBef>
                <a:spcPct val="0"/>
              </a:spcBef>
              <a:spcAft>
                <a:spcPct val="0"/>
              </a:spcAft>
              <a:defRPr>
                <a:solidFill>
                  <a:schemeClr val="tx1"/>
                </a:solidFill>
                <a:latin typeface="Arial" pitchFamily="34" charset="0"/>
              </a:defRPr>
            </a:lvl8pPr>
            <a:lvl9pPr defTabSz="1279525" fontAlgn="base">
              <a:spcBef>
                <a:spcPct val="0"/>
              </a:spcBef>
              <a:spcAft>
                <a:spcPct val="0"/>
              </a:spcAft>
              <a:defRPr>
                <a:solidFill>
                  <a:schemeClr val="tx1"/>
                </a:solidFill>
                <a:latin typeface="Arial" pitchFamily="34" charset="0"/>
              </a:defRPr>
            </a:lvl9pPr>
          </a:lstStyle>
          <a:p>
            <a:pPr algn="ctr" fontAlgn="base">
              <a:spcBef>
                <a:spcPct val="0"/>
              </a:spcBef>
              <a:spcAft>
                <a:spcPct val="0"/>
              </a:spcAft>
            </a:pPr>
            <a:r>
              <a:rPr lang="en-AU" altLang="en-US" sz="800" b="1" dirty="0">
                <a:solidFill>
                  <a:prstClr val="black"/>
                </a:solidFill>
              </a:rPr>
              <a:t>Virtual Register</a:t>
            </a:r>
          </a:p>
        </p:txBody>
      </p:sp>
      <p:cxnSp>
        <p:nvCxnSpPr>
          <p:cNvPr id="24" name="AutoShape 66"/>
          <p:cNvCxnSpPr>
            <a:cxnSpLocks noChangeShapeType="1"/>
          </p:cNvCxnSpPr>
          <p:nvPr/>
        </p:nvCxnSpPr>
        <p:spPr bwMode="auto">
          <a:xfrm flipH="1" flipV="1">
            <a:off x="2777111" y="825666"/>
            <a:ext cx="6855" cy="298284"/>
          </a:xfrm>
          <a:prstGeom prst="straightConnector1">
            <a:avLst/>
          </a:prstGeom>
          <a:noFill/>
          <a:ln w="25400">
            <a:solidFill>
              <a:schemeClr val="tx1"/>
            </a:solidFill>
            <a:prstDash val="solid"/>
            <a:round/>
            <a:headEnd type="stealth" w="sm" len="sm"/>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 name="AutoShape 66"/>
          <p:cNvCxnSpPr>
            <a:cxnSpLocks noChangeShapeType="1"/>
          </p:cNvCxnSpPr>
          <p:nvPr/>
        </p:nvCxnSpPr>
        <p:spPr bwMode="auto">
          <a:xfrm flipH="1">
            <a:off x="2331038" y="1602749"/>
            <a:ext cx="190499" cy="192133"/>
          </a:xfrm>
          <a:prstGeom prst="straightConnector1">
            <a:avLst/>
          </a:prstGeom>
          <a:noFill/>
          <a:ln w="25400" cmpd="sng">
            <a:solidFill>
              <a:schemeClr val="tx1"/>
            </a:solidFill>
            <a:prstDash val="solid"/>
            <a:round/>
            <a:headEnd type="stealth" w="sm" len="sm"/>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AutoShape 66"/>
          <p:cNvCxnSpPr>
            <a:cxnSpLocks noChangeShapeType="1"/>
          </p:cNvCxnSpPr>
          <p:nvPr/>
        </p:nvCxnSpPr>
        <p:spPr bwMode="auto">
          <a:xfrm>
            <a:off x="2974958" y="1549796"/>
            <a:ext cx="282276" cy="149019"/>
          </a:xfrm>
          <a:prstGeom prst="straightConnector1">
            <a:avLst/>
          </a:prstGeom>
          <a:noFill/>
          <a:ln w="25400">
            <a:solidFill>
              <a:schemeClr val="tx1"/>
            </a:solidFill>
            <a:prstDash val="solid"/>
            <a:round/>
            <a:headEnd type="stealth" w="sm" len="sm"/>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0" name="Rounded Rectangle 29"/>
          <p:cNvSpPr/>
          <p:nvPr/>
        </p:nvSpPr>
        <p:spPr>
          <a:xfrm>
            <a:off x="7715251" y="4758697"/>
            <a:ext cx="2819401" cy="2013577"/>
          </a:xfrm>
          <a:prstGeom prst="roundRect">
            <a:avLst>
              <a:gd name="adj" fmla="val 9337"/>
            </a:avLst>
          </a:prstGeom>
          <a:solidFill>
            <a:schemeClr val="bg1">
              <a:lumMod val="95000"/>
            </a:schemeClr>
          </a:solidFill>
          <a:ln w="63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65162" tIns="32581" rIns="65162" bIns="32581" rtlCol="0" anchor="t" anchorCtr="0"/>
          <a:lstStyle/>
          <a:p>
            <a:pPr defTabSz="651889" fontAlgn="base">
              <a:spcBef>
                <a:spcPct val="0"/>
              </a:spcBef>
              <a:spcAft>
                <a:spcPct val="0"/>
              </a:spcAft>
            </a:pPr>
            <a:r>
              <a:rPr lang="en-AU" sz="1500" b="1" dirty="0">
                <a:solidFill>
                  <a:prstClr val="black"/>
                </a:solidFill>
                <a:latin typeface="Calibri"/>
              </a:rPr>
              <a:t>How?</a:t>
            </a:r>
          </a:p>
          <a:p>
            <a:pPr marL="171450" indent="-171450" defTabSz="651889" fontAlgn="base">
              <a:spcBef>
                <a:spcPct val="0"/>
              </a:spcBef>
              <a:spcAft>
                <a:spcPct val="0"/>
              </a:spcAft>
              <a:buFont typeface="Arial" panose="020B0604020202020204" pitchFamily="34" charset="0"/>
              <a:buChar char="•"/>
            </a:pPr>
            <a:r>
              <a:rPr lang="en-AU" sz="1300" dirty="0">
                <a:solidFill>
                  <a:prstClr val="black"/>
                </a:solidFill>
                <a:latin typeface="Calibri"/>
              </a:rPr>
              <a:t>Using semantic technologies to achieve interoperability between heterogeneous systems</a:t>
            </a:r>
          </a:p>
          <a:p>
            <a:pPr marL="171450" indent="-171450" defTabSz="651889" fontAlgn="base">
              <a:spcBef>
                <a:spcPct val="0"/>
              </a:spcBef>
              <a:spcAft>
                <a:spcPct val="0"/>
              </a:spcAft>
              <a:buFont typeface="Arial" panose="020B0604020202020204" pitchFamily="34" charset="0"/>
              <a:buChar char="•"/>
            </a:pPr>
            <a:r>
              <a:rPr lang="en-AU" sz="1300" dirty="0">
                <a:solidFill>
                  <a:prstClr val="black"/>
                </a:solidFill>
                <a:latin typeface="Calibri"/>
              </a:rPr>
              <a:t>Looking to linked data to achieve this</a:t>
            </a:r>
          </a:p>
          <a:p>
            <a:pPr marL="171450" indent="-171450" defTabSz="651889" fontAlgn="base">
              <a:spcBef>
                <a:spcPct val="0"/>
              </a:spcBef>
              <a:spcAft>
                <a:spcPct val="0"/>
              </a:spcAft>
              <a:buFont typeface="Arial" panose="020B0604020202020204" pitchFamily="34" charset="0"/>
              <a:buChar char="•"/>
            </a:pPr>
            <a:r>
              <a:rPr lang="en-AU" sz="1300" dirty="0">
                <a:solidFill>
                  <a:prstClr val="black"/>
                </a:solidFill>
                <a:latin typeface="Calibri"/>
              </a:rPr>
              <a:t>Core domain needs validation and buy-in across government </a:t>
            </a:r>
          </a:p>
          <a:p>
            <a:pPr algn="ctr" defTabSz="651889" fontAlgn="base">
              <a:spcBef>
                <a:spcPct val="0"/>
              </a:spcBef>
              <a:spcAft>
                <a:spcPct val="0"/>
              </a:spcAft>
            </a:pPr>
            <a:endParaRPr lang="en-AU" sz="1300" b="1" dirty="0">
              <a:solidFill>
                <a:prstClr val="black"/>
              </a:solidFill>
              <a:latin typeface="Calibri"/>
            </a:endParaRPr>
          </a:p>
        </p:txBody>
      </p:sp>
      <p:sp>
        <p:nvSpPr>
          <p:cNvPr id="39" name="Down Arrow 38"/>
          <p:cNvSpPr/>
          <p:nvPr/>
        </p:nvSpPr>
        <p:spPr>
          <a:xfrm>
            <a:off x="8909604" y="2359413"/>
            <a:ext cx="735493" cy="744577"/>
          </a:xfrm>
          <a:prstGeom prst="down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endParaRPr lang="en-AU" sz="1200" b="1" dirty="0">
              <a:solidFill>
                <a:prstClr val="white"/>
              </a:solidFill>
              <a:latin typeface="Calibri"/>
            </a:endParaRPr>
          </a:p>
        </p:txBody>
      </p:sp>
      <p:sp>
        <p:nvSpPr>
          <p:cNvPr id="40" name="Rounded Rectangle 39"/>
          <p:cNvSpPr/>
          <p:nvPr/>
        </p:nvSpPr>
        <p:spPr>
          <a:xfrm>
            <a:off x="4772026" y="4751074"/>
            <a:ext cx="2844195" cy="2021201"/>
          </a:xfrm>
          <a:prstGeom prst="roundRect">
            <a:avLst>
              <a:gd name="adj" fmla="val 9337"/>
            </a:avLst>
          </a:prstGeom>
          <a:solidFill>
            <a:schemeClr val="bg1">
              <a:lumMod val="95000"/>
            </a:schemeClr>
          </a:solidFill>
          <a:ln w="63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65162" tIns="32581" rIns="65162" bIns="32581" rtlCol="0" anchor="t" anchorCtr="0"/>
          <a:lstStyle/>
          <a:p>
            <a:r>
              <a:rPr lang="en-AU" sz="1500" b="1" dirty="0">
                <a:solidFill>
                  <a:prstClr val="black"/>
                </a:solidFill>
                <a:latin typeface="Calibri"/>
              </a:rPr>
              <a:t>Why?</a:t>
            </a:r>
          </a:p>
          <a:p>
            <a:pPr marL="171450" indent="-171450">
              <a:buFont typeface="Arial" panose="020B0604020202020204" pitchFamily="34" charset="0"/>
              <a:buChar char="•"/>
            </a:pPr>
            <a:r>
              <a:rPr lang="en-AU" sz="1300" dirty="0">
                <a:solidFill>
                  <a:prstClr val="black"/>
                </a:solidFill>
                <a:latin typeface="Calibri"/>
              </a:rPr>
              <a:t>Information is an asset!</a:t>
            </a:r>
          </a:p>
          <a:p>
            <a:pPr marL="171450" indent="-171450">
              <a:buFont typeface="Arial" panose="020B0604020202020204" pitchFamily="34" charset="0"/>
              <a:buChar char="•"/>
            </a:pPr>
            <a:r>
              <a:rPr lang="en-AU" sz="1300" dirty="0">
                <a:solidFill>
                  <a:prstClr val="black"/>
                </a:solidFill>
                <a:latin typeface="Calibri"/>
              </a:rPr>
              <a:t>Common vocabulary and data definitions support B2G and G2G data sharing</a:t>
            </a:r>
          </a:p>
          <a:p>
            <a:pPr marL="171450" indent="-171450">
              <a:buFont typeface="Arial" panose="020B0604020202020204" pitchFamily="34" charset="0"/>
              <a:buChar char="•"/>
            </a:pPr>
            <a:r>
              <a:rPr lang="en-AU" sz="1300" dirty="0">
                <a:solidFill>
                  <a:prstClr val="black"/>
                </a:solidFill>
                <a:latin typeface="Calibri"/>
              </a:rPr>
              <a:t>Supports the ‘Tell Us Once’ concept</a:t>
            </a:r>
          </a:p>
          <a:p>
            <a:pPr marL="171450" indent="-171450">
              <a:buFont typeface="Arial" panose="020B0604020202020204" pitchFamily="34" charset="0"/>
              <a:buChar char="•"/>
            </a:pPr>
            <a:r>
              <a:rPr lang="en-AU" sz="1300" dirty="0">
                <a:solidFill>
                  <a:prstClr val="black"/>
                </a:solidFill>
                <a:latin typeface="Calibri"/>
              </a:rPr>
              <a:t>Supports the linking of various business identifiers</a:t>
            </a:r>
          </a:p>
        </p:txBody>
      </p:sp>
      <p:sp>
        <p:nvSpPr>
          <p:cNvPr id="41" name="Rounded Rectangle 40"/>
          <p:cNvSpPr/>
          <p:nvPr/>
        </p:nvSpPr>
        <p:spPr>
          <a:xfrm>
            <a:off x="1723869" y="4751073"/>
            <a:ext cx="2933856" cy="2021202"/>
          </a:xfrm>
          <a:prstGeom prst="roundRect">
            <a:avLst>
              <a:gd name="adj" fmla="val 9337"/>
            </a:avLst>
          </a:prstGeom>
          <a:solidFill>
            <a:schemeClr val="bg1">
              <a:lumMod val="95000"/>
            </a:schemeClr>
          </a:solidFill>
          <a:ln w="63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65162" tIns="32581" rIns="65162" bIns="32581" rtlCol="0" anchor="t" anchorCtr="0"/>
          <a:lstStyle/>
          <a:p>
            <a:r>
              <a:rPr lang="en-AU" sz="1500" b="1" dirty="0">
                <a:solidFill>
                  <a:prstClr val="black"/>
                </a:solidFill>
                <a:latin typeface="Calibri"/>
              </a:rPr>
              <a:t>What?</a:t>
            </a:r>
          </a:p>
          <a:p>
            <a:pPr marL="171450" indent="-171450">
              <a:buFont typeface="Arial" panose="020B0604020202020204" pitchFamily="34" charset="0"/>
              <a:buChar char="•"/>
            </a:pPr>
            <a:r>
              <a:rPr lang="en-AU" sz="1300" dirty="0">
                <a:solidFill>
                  <a:prstClr val="black"/>
                </a:solidFill>
                <a:latin typeface="Calibri"/>
              </a:rPr>
              <a:t>A core set of business identity information</a:t>
            </a:r>
          </a:p>
          <a:p>
            <a:pPr marL="171450" indent="-171450">
              <a:buFont typeface="Arial" panose="020B0604020202020204" pitchFamily="34" charset="0"/>
              <a:buChar char="•"/>
            </a:pPr>
            <a:r>
              <a:rPr lang="en-AU" sz="1300" dirty="0">
                <a:solidFill>
                  <a:prstClr val="black"/>
                </a:solidFill>
                <a:latin typeface="Calibri"/>
              </a:rPr>
              <a:t>Simplified, reusable and extensible data models</a:t>
            </a:r>
          </a:p>
          <a:p>
            <a:pPr marL="171450" indent="-171450">
              <a:buFont typeface="Arial" panose="020B0604020202020204" pitchFamily="34" charset="0"/>
              <a:buChar char="•"/>
            </a:pPr>
            <a:r>
              <a:rPr lang="en-AU" sz="1300" dirty="0">
                <a:solidFill>
                  <a:prstClr val="black"/>
                </a:solidFill>
                <a:latin typeface="Calibri"/>
              </a:rPr>
              <a:t>Context and syntax neutral metadata</a:t>
            </a:r>
          </a:p>
          <a:p>
            <a:pPr marL="171450" indent="-171450">
              <a:buFont typeface="Arial" panose="020B0604020202020204" pitchFamily="34" charset="0"/>
              <a:buChar char="•"/>
            </a:pPr>
            <a:r>
              <a:rPr lang="en-AU" sz="1300" dirty="0">
                <a:solidFill>
                  <a:prstClr val="black"/>
                </a:solidFill>
                <a:latin typeface="Calibri"/>
              </a:rPr>
              <a:t>Extensible over time</a:t>
            </a:r>
          </a:p>
        </p:txBody>
      </p:sp>
      <p:sp>
        <p:nvSpPr>
          <p:cNvPr id="2" name="Right Arrow 1"/>
          <p:cNvSpPr/>
          <p:nvPr/>
        </p:nvSpPr>
        <p:spPr>
          <a:xfrm>
            <a:off x="5451172" y="2129999"/>
            <a:ext cx="742950" cy="601702"/>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prstClr val="white"/>
              </a:solidFill>
              <a:latin typeface="Arial"/>
            </a:endParaRPr>
          </a:p>
        </p:txBody>
      </p:sp>
      <p:sp>
        <p:nvSpPr>
          <p:cNvPr id="27" name="Rounded Rectangle 26"/>
          <p:cNvSpPr/>
          <p:nvPr/>
        </p:nvSpPr>
        <p:spPr>
          <a:xfrm>
            <a:off x="6319832" y="2068176"/>
            <a:ext cx="2419350" cy="748437"/>
          </a:xfrm>
          <a:prstGeom prst="roundRect">
            <a:avLst>
              <a:gd name="adj" fmla="val 9337"/>
            </a:avLst>
          </a:prstGeom>
          <a:solidFill>
            <a:schemeClr val="bg1">
              <a:lumMod val="95000"/>
            </a:schemeClr>
          </a:solidFill>
          <a:ln w="63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65162" tIns="32581" rIns="65162" bIns="32581" rtlCol="0" anchor="ctr"/>
          <a:lstStyle/>
          <a:p>
            <a:pPr algn="ctr" defTabSz="651889" fontAlgn="base">
              <a:spcBef>
                <a:spcPct val="0"/>
              </a:spcBef>
              <a:spcAft>
                <a:spcPct val="0"/>
              </a:spcAft>
            </a:pPr>
            <a:r>
              <a:rPr lang="en-AU" sz="1300" dirty="0">
                <a:solidFill>
                  <a:prstClr val="black"/>
                </a:solidFill>
                <a:latin typeface="Calibri"/>
              </a:rPr>
              <a:t>The entities involved in business are managed by approximately seven different entity registers</a:t>
            </a:r>
          </a:p>
        </p:txBody>
      </p:sp>
      <p:sp>
        <p:nvSpPr>
          <p:cNvPr id="28" name="Rounded Rectangle 27"/>
          <p:cNvSpPr/>
          <p:nvPr/>
        </p:nvSpPr>
        <p:spPr>
          <a:xfrm>
            <a:off x="7225746" y="3225015"/>
            <a:ext cx="2419350" cy="748437"/>
          </a:xfrm>
          <a:prstGeom prst="roundRect">
            <a:avLst>
              <a:gd name="adj" fmla="val 9337"/>
            </a:avLst>
          </a:prstGeom>
          <a:solidFill>
            <a:schemeClr val="bg1">
              <a:lumMod val="95000"/>
            </a:schemeClr>
          </a:solidFill>
          <a:ln w="63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65162" tIns="32581" rIns="65162" bIns="32581" rtlCol="0" anchor="ctr"/>
          <a:lstStyle/>
          <a:p>
            <a:pPr algn="ctr" defTabSz="651889" fontAlgn="base">
              <a:spcBef>
                <a:spcPct val="0"/>
              </a:spcBef>
              <a:spcAft>
                <a:spcPct val="0"/>
              </a:spcAft>
            </a:pPr>
            <a:r>
              <a:rPr lang="en-AU" sz="1300" dirty="0">
                <a:solidFill>
                  <a:prstClr val="black"/>
                </a:solidFill>
                <a:latin typeface="Calibri"/>
              </a:rPr>
              <a:t>A virtual register could provide a single, central view of a business</a:t>
            </a:r>
          </a:p>
        </p:txBody>
      </p:sp>
    </p:spTree>
    <p:extLst>
      <p:ext uri="{BB962C8B-B14F-4D97-AF65-F5344CB8AC3E}">
        <p14:creationId xmlns:p14="http://schemas.microsoft.com/office/powerpoint/2010/main" val="266285165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76000" y="2040460"/>
            <a:ext cx="6840000" cy="965200"/>
          </a:xfrm>
        </p:spPr>
        <p:txBody>
          <a:bodyPr/>
          <a:lstStyle/>
          <a:p>
            <a:pPr algn="ctr"/>
            <a:r>
              <a:rPr lang="en-AU" dirty="0" smtClean="0"/>
              <a:t>Questions</a:t>
            </a:r>
            <a:endParaRPr lang="en-AU" dirty="0"/>
          </a:p>
        </p:txBody>
      </p:sp>
      <p:pic>
        <p:nvPicPr>
          <p:cNvPr id="3074" name="Picture 2" descr="C:\Users\ubplu\Desktop\055question-answer.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967634" y="3109462"/>
            <a:ext cx="2273666" cy="1631874"/>
          </a:xfrm>
          <a:prstGeom prst="rect">
            <a:avLst/>
          </a:prstGeom>
          <a:noFill/>
          <a:extLst>
            <a:ext uri="{909E8E84-426E-40DD-AFC4-6F175D3DCCD1}">
              <a14:hiddenFill xmlns:a14="http://schemas.microsoft.com/office/drawing/2010/main">
                <a:solidFill>
                  <a:srgbClr val="FFFFFF"/>
                </a:solidFill>
              </a14:hiddenFill>
            </a:ext>
          </a:extLst>
        </p:spPr>
      </p:pic>
      <p:sp>
        <p:nvSpPr>
          <p:cNvPr id="4" name="Date Placeholder 3"/>
          <p:cNvSpPr txBox="1">
            <a:spLocks/>
          </p:cNvSpPr>
          <p:nvPr/>
        </p:nvSpPr>
        <p:spPr>
          <a:xfrm>
            <a:off x="1733549" y="5362642"/>
            <a:ext cx="8686801" cy="1354217"/>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sz="2000" b="1" dirty="0">
                <a:solidFill>
                  <a:prstClr val="black"/>
                </a:solidFill>
                <a:latin typeface="Arial"/>
              </a:rPr>
              <a:t>Semantic: 	</a:t>
            </a:r>
            <a:r>
              <a:rPr lang="en-US" sz="2000" b="1" dirty="0">
                <a:solidFill>
                  <a:srgbClr val="0070C0"/>
                </a:solidFill>
                <a:latin typeface="Arial"/>
              </a:rPr>
              <a:t>katina.chambers@ato.gov.au</a:t>
            </a:r>
          </a:p>
          <a:p>
            <a:pPr>
              <a:lnSpc>
                <a:spcPct val="150000"/>
              </a:lnSpc>
            </a:pPr>
            <a:r>
              <a:rPr lang="en-US" sz="2000" b="1" dirty="0">
                <a:solidFill>
                  <a:prstClr val="black"/>
                </a:solidFill>
                <a:latin typeface="Arial"/>
              </a:rPr>
              <a:t>Technical:</a:t>
            </a:r>
            <a:r>
              <a:rPr lang="en-US" sz="2000" b="1" dirty="0">
                <a:solidFill>
                  <a:srgbClr val="FF0000"/>
                </a:solidFill>
                <a:latin typeface="Arial"/>
              </a:rPr>
              <a:t>    	</a:t>
            </a:r>
            <a:r>
              <a:rPr lang="en-US" sz="2000" b="1" dirty="0">
                <a:solidFill>
                  <a:srgbClr val="0070C0"/>
                </a:solidFill>
                <a:latin typeface="Arial"/>
              </a:rPr>
              <a:t>benjamin.burrough@ato.gov.au</a:t>
            </a:r>
          </a:p>
          <a:p>
            <a:pPr>
              <a:lnSpc>
                <a:spcPct val="150000"/>
              </a:lnSpc>
            </a:pPr>
            <a:endParaRPr lang="en-US" sz="1400" dirty="0">
              <a:solidFill>
                <a:prstClr val="black"/>
              </a:solidFill>
              <a:latin typeface="Arial"/>
            </a:endParaRPr>
          </a:p>
        </p:txBody>
      </p:sp>
    </p:spTree>
    <p:extLst>
      <p:ext uri="{BB962C8B-B14F-4D97-AF65-F5344CB8AC3E}">
        <p14:creationId xmlns:p14="http://schemas.microsoft.com/office/powerpoint/2010/main" val="30453741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Geoscience Australia </a:t>
            </a:r>
            <a:r>
              <a:rPr lang="mr-IN"/>
              <a:t>–</a:t>
            </a:r>
            <a:r>
              <a:rPr lang="en-US"/>
              <a:t> who and what</a:t>
            </a:r>
          </a:p>
        </p:txBody>
      </p:sp>
      <p:sp>
        <p:nvSpPr>
          <p:cNvPr id="3" name="Content Placeholder 2"/>
          <p:cNvSpPr>
            <a:spLocks noGrp="1"/>
          </p:cNvSpPr>
          <p:nvPr>
            <p:ph idx="1"/>
          </p:nvPr>
        </p:nvSpPr>
        <p:spPr/>
        <p:txBody>
          <a:bodyPr/>
          <a:lstStyle/>
          <a:p>
            <a:pPr marL="342900" indent="-342900">
              <a:buFont typeface="Arial" charset="0"/>
              <a:buChar char="•"/>
            </a:pPr>
            <a:r>
              <a:rPr lang="en-US"/>
              <a:t>Federal agency within Dept. of Industry, Innovation &amp; Science</a:t>
            </a:r>
          </a:p>
          <a:p>
            <a:pPr marL="342900" indent="-342900">
              <a:buFont typeface="Arial" charset="0"/>
              <a:buChar char="•"/>
            </a:pPr>
            <a:r>
              <a:rPr lang="en-US"/>
              <a:t>Government's technical adviser on all geoscience; custodian of geographic and geological data &amp; knowledge of the nation</a:t>
            </a:r>
          </a:p>
          <a:p>
            <a:pPr marL="342900" indent="-342900">
              <a:buFont typeface="Arial" charset="0"/>
              <a:buChar char="•"/>
            </a:pPr>
            <a:r>
              <a:rPr lang="en-US"/>
              <a:t>Formed from merger of Australian Surveying and Land Information Group (AUSLIG) &amp; Australian Geological Survey Organisation (AGSO) in 2001</a:t>
            </a:r>
          </a:p>
          <a:p>
            <a:pPr marL="342900" lvl="1" indent="-342900">
              <a:buFont typeface="Arial" charset="0"/>
              <a:buChar char="•"/>
            </a:pPr>
            <a:r>
              <a:rPr lang="en-US">
                <a:hlinkClick r:id="rId2"/>
              </a:rPr>
              <a:t>http://www.ga.gov.au</a:t>
            </a:r>
            <a:r>
              <a:rPr lang="en-US"/>
              <a:t> </a:t>
            </a:r>
          </a:p>
          <a:p>
            <a:pPr marL="342900" lvl="1" indent="-342900">
              <a:buFont typeface="Arial" charset="0"/>
              <a:buChar char="•"/>
            </a:pPr>
            <a:r>
              <a:rPr lang="en-US"/>
              <a:t>Strategic Priorities:</a:t>
            </a:r>
          </a:p>
          <a:p>
            <a:pPr marL="790575" lvl="2" indent="-342900">
              <a:buFont typeface="Arial" charset="0"/>
              <a:buChar char="•"/>
            </a:pPr>
            <a:r>
              <a:rPr lang="en-US" sz="1800"/>
              <a:t>Building Australia's Resource Wealth</a:t>
            </a:r>
          </a:p>
          <a:p>
            <a:pPr marL="790575" lvl="2" indent="-342900">
              <a:buFont typeface="Arial" charset="0"/>
              <a:buChar char="•"/>
            </a:pPr>
            <a:r>
              <a:rPr lang="en-US" sz="1800"/>
              <a:t>Ensuring Australia's Community Safety</a:t>
            </a:r>
          </a:p>
          <a:p>
            <a:pPr marL="790575" lvl="2" indent="-342900">
              <a:buFont typeface="Arial" charset="0"/>
              <a:buChar char="•"/>
            </a:pPr>
            <a:r>
              <a:rPr lang="en-US" sz="1800"/>
              <a:t>Securing Australia's Water Resources</a:t>
            </a:r>
          </a:p>
          <a:p>
            <a:pPr marL="790575" lvl="2" indent="-342900">
              <a:buFont typeface="Arial" charset="0"/>
              <a:buChar char="•"/>
            </a:pPr>
            <a:r>
              <a:rPr lang="en-US" sz="1800"/>
              <a:t>Managing Australia's Marine Jurisdictions</a:t>
            </a:r>
          </a:p>
          <a:p>
            <a:pPr marL="790575" lvl="2" indent="-342900">
              <a:buFont typeface="Arial" charset="0"/>
              <a:buChar char="•"/>
            </a:pPr>
            <a:r>
              <a:rPr lang="en-US" sz="1800"/>
              <a:t>Providing Fundamental Geographic Information</a:t>
            </a:r>
            <a:endParaRPr lang="en-US" sz="2800"/>
          </a:p>
        </p:txBody>
      </p:sp>
      <p:sp>
        <p:nvSpPr>
          <p:cNvPr id="4" name="Footer Placeholder 3"/>
          <p:cNvSpPr>
            <a:spLocks noGrp="1"/>
          </p:cNvSpPr>
          <p:nvPr>
            <p:ph type="ftr" sz="quarter" idx="10"/>
          </p:nvPr>
        </p:nvSpPr>
        <p:spPr/>
        <p:txBody>
          <a:bodyPr/>
          <a:lstStyle/>
          <a:p>
            <a:pPr fontAlgn="base">
              <a:spcAft>
                <a:spcPct val="0"/>
              </a:spcAft>
            </a:pPr>
            <a:r>
              <a:rPr lang="en-AU" dirty="0">
                <a:solidFill>
                  <a:srgbClr val="FFFFFF"/>
                </a:solidFill>
                <a:latin typeface="Arial" charset="0"/>
              </a:rPr>
              <a:t>Geoscience Australia Linked Data at the 2017 AGLDWG AGM, by Nicholas Car </a:t>
            </a:r>
          </a:p>
        </p:txBody>
      </p:sp>
      <p:pic>
        <p:nvPicPr>
          <p:cNvPr id="18" name="Picture 2" descr="ttp://www.ga.gov.au/__data/assets/image/0018/27630/MH370-feature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75594" y="3186923"/>
            <a:ext cx="3168422" cy="2118316"/>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p:cNvSpPr txBox="1"/>
          <p:nvPr/>
        </p:nvSpPr>
        <p:spPr>
          <a:xfrm>
            <a:off x="7432933" y="5305239"/>
            <a:ext cx="3172792" cy="369332"/>
          </a:xfrm>
          <a:prstGeom prst="rect">
            <a:avLst/>
          </a:prstGeom>
          <a:noFill/>
        </p:spPr>
        <p:txBody>
          <a:bodyPr wrap="none" rtlCol="0">
            <a:spAutoFit/>
          </a:bodyPr>
          <a:lstStyle/>
          <a:p>
            <a:pPr eaLnBrk="0" fontAlgn="base" hangingPunct="0">
              <a:spcBef>
                <a:spcPct val="0"/>
              </a:spcBef>
              <a:spcAft>
                <a:spcPct val="0"/>
              </a:spcAft>
            </a:pPr>
            <a:r>
              <a:rPr lang="en-US">
                <a:solidFill>
                  <a:srgbClr val="4D4D4F"/>
                </a:solidFill>
                <a:latin typeface="Arial" charset="0"/>
              </a:rPr>
              <a:t>GA now delivers MH370 data</a:t>
            </a:r>
          </a:p>
        </p:txBody>
      </p:sp>
    </p:spTree>
    <p:extLst>
      <p:ext uri="{BB962C8B-B14F-4D97-AF65-F5344CB8AC3E}">
        <p14:creationId xmlns:p14="http://schemas.microsoft.com/office/powerpoint/2010/main" val="40964757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41220" y="2492897"/>
            <a:ext cx="3179316" cy="2006235"/>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80028" y="96480"/>
            <a:ext cx="2387972" cy="1769191"/>
          </a:xfrm>
          <a:prstGeom prst="rect">
            <a:avLst/>
          </a:prstGeom>
        </p:spPr>
      </p:pic>
      <p:sp>
        <p:nvSpPr>
          <p:cNvPr id="2" name="Title 1"/>
          <p:cNvSpPr>
            <a:spLocks noGrp="1"/>
          </p:cNvSpPr>
          <p:nvPr>
            <p:ph type="title"/>
          </p:nvPr>
        </p:nvSpPr>
        <p:spPr/>
        <p:txBody>
          <a:bodyPr/>
          <a:lstStyle/>
          <a:p>
            <a:r>
              <a:rPr lang="en-US"/>
              <a:t>GA’s recent LD activities</a:t>
            </a:r>
          </a:p>
        </p:txBody>
      </p:sp>
      <p:sp>
        <p:nvSpPr>
          <p:cNvPr id="3" name="Content Placeholder 2"/>
          <p:cNvSpPr>
            <a:spLocks noGrp="1"/>
          </p:cNvSpPr>
          <p:nvPr>
            <p:ph idx="1"/>
          </p:nvPr>
        </p:nvSpPr>
        <p:spPr/>
        <p:txBody>
          <a:bodyPr/>
          <a:lstStyle/>
          <a:p>
            <a:pPr marL="342900" indent="-342900">
              <a:buFont typeface="Arial" charset="0"/>
              <a:buChar char="•"/>
            </a:pPr>
            <a:r>
              <a:rPr lang="en-US"/>
              <a:t>Samples metadata out via LD API for IGSN community:</a:t>
            </a:r>
          </a:p>
          <a:p>
            <a:pPr marL="790575" lvl="1" indent="-342900">
              <a:buFont typeface="Arial" charset="0"/>
              <a:buChar char="•"/>
            </a:pPr>
            <a:r>
              <a:rPr lang="en-US" sz="1600">
                <a:hlinkClick r:id="rId4"/>
              </a:rPr>
              <a:t>http://pid.geoscience.gov.au/sample/AU1298165</a:t>
            </a:r>
            <a:r>
              <a:rPr lang="en-US" sz="1600"/>
              <a:t/>
            </a:r>
            <a:br>
              <a:rPr lang="en-US" sz="1600"/>
            </a:br>
            <a:endParaRPr lang="en-US" sz="1000"/>
          </a:p>
          <a:p>
            <a:pPr marL="342900" indent="-342900">
              <a:buFont typeface="Arial" charset="0"/>
              <a:buChar char="•"/>
            </a:pPr>
            <a:r>
              <a:rPr lang="en-US"/>
              <a:t>LD API for Surveys for internal and external use, including LD within scientific data file s(netCDF):</a:t>
            </a:r>
          </a:p>
          <a:p>
            <a:pPr marL="790575" lvl="1" indent="-342900">
              <a:buFont typeface="Arial" charset="0"/>
              <a:buChar char="•"/>
            </a:pPr>
            <a:r>
              <a:rPr lang="en-US" sz="1600">
                <a:hlinkClick r:id="rId5"/>
              </a:rPr>
              <a:t>http://pid.geoscience.gov.au/survey/</a:t>
            </a:r>
            <a:r>
              <a:rPr lang="en-US" sz="1600"/>
              <a:t/>
            </a:r>
            <a:br>
              <a:rPr lang="en-US" sz="1600"/>
            </a:br>
            <a:endParaRPr lang="en-US" sz="1000"/>
          </a:p>
          <a:p>
            <a:pPr marL="342900" indent="-342900">
              <a:buFont typeface="Arial" charset="0"/>
              <a:buChar char="•"/>
            </a:pPr>
            <a:r>
              <a:rPr lang="en-US"/>
              <a:t>Semantic Web data model for all GA public data:</a:t>
            </a:r>
          </a:p>
          <a:p>
            <a:pPr marL="790575" lvl="1" indent="-342900">
              <a:buFont typeface="Arial" charset="0"/>
              <a:buChar char="•"/>
            </a:pPr>
            <a:r>
              <a:rPr lang="en-US" sz="1600">
                <a:hlinkClick r:id="rId6"/>
              </a:rPr>
              <a:t>http://pid.geoscience.gov.au/def/ont/gapd</a:t>
            </a:r>
            <a:r>
              <a:rPr lang="en-US" sz="1600"/>
              <a:t/>
            </a:r>
            <a:br>
              <a:rPr lang="en-US" sz="1600"/>
            </a:br>
            <a:endParaRPr lang="en-US" sz="1000"/>
          </a:p>
          <a:p>
            <a:pPr marL="342900" indent="-342900">
              <a:buFont typeface="Arial" charset="0"/>
              <a:buChar char="•"/>
            </a:pPr>
            <a:r>
              <a:rPr lang="en-US"/>
              <a:t>Semantic Web graph version of the LINK:</a:t>
            </a:r>
          </a:p>
          <a:p>
            <a:pPr marL="790575" lvl="1" indent="-342900">
              <a:buFont typeface="Arial" charset="0"/>
              <a:buChar char="•"/>
            </a:pPr>
            <a:r>
              <a:rPr lang="en-US" sz="1600">
                <a:hlinkClick r:id="rId7"/>
              </a:rPr>
              <a:t>http://link.fsdf.org.au</a:t>
            </a:r>
            <a:r>
              <a:rPr lang="en-US" sz="1600"/>
              <a:t> (graph itself not yet public)</a:t>
            </a:r>
            <a:br>
              <a:rPr lang="en-US" sz="1600"/>
            </a:br>
            <a:endParaRPr lang="en-US" sz="1000"/>
          </a:p>
          <a:p>
            <a:pPr marL="342900" indent="-342900">
              <a:buFont typeface="Arial" charset="0"/>
              <a:buChar char="•"/>
            </a:pPr>
            <a:r>
              <a:rPr lang="en-US"/>
              <a:t>Implementing a LD framework for agency-wide provenance:</a:t>
            </a:r>
          </a:p>
          <a:p>
            <a:pPr marL="790575" lvl="1" indent="-342900">
              <a:buFont typeface="Arial" charset="0"/>
              <a:buChar char="•"/>
            </a:pPr>
            <a:r>
              <a:rPr lang="en-US" sz="1600"/>
              <a:t>“Org prov plan”: </a:t>
            </a:r>
            <a:r>
              <a:rPr lang="en-US" sz="1600">
                <a:hlinkClick r:id="rId8"/>
              </a:rPr>
              <a:t>https://publications.csiro.au/rpr/pub?pid=csiro:EP153321</a:t>
            </a:r>
            <a:r>
              <a:rPr lang="en-US" sz="1600"/>
              <a:t> </a:t>
            </a:r>
          </a:p>
          <a:p>
            <a:pPr marL="342900" indent="-342900">
              <a:buFont typeface="Arial" charset="0"/>
              <a:buChar char="•"/>
            </a:pPr>
            <a:endParaRPr lang="en-US"/>
          </a:p>
          <a:p>
            <a:pPr marL="790575" lvl="1" indent="-342900">
              <a:buFont typeface="Arial" charset="0"/>
              <a:buChar char="•"/>
            </a:pPr>
            <a:endParaRPr lang="en-US"/>
          </a:p>
          <a:p>
            <a:pPr marL="790575" lvl="1" indent="-342900">
              <a:buFont typeface="Arial" charset="0"/>
              <a:buChar char="•"/>
            </a:pPr>
            <a:endParaRPr lang="en-US"/>
          </a:p>
          <a:p>
            <a:pPr marL="342900" indent="-342900">
              <a:buFont typeface="Arial" charset="0"/>
              <a:buChar char="•"/>
            </a:pPr>
            <a:endParaRPr lang="en-US"/>
          </a:p>
        </p:txBody>
      </p:sp>
      <p:sp>
        <p:nvSpPr>
          <p:cNvPr id="4" name="Footer Placeholder 3"/>
          <p:cNvSpPr>
            <a:spLocks noGrp="1"/>
          </p:cNvSpPr>
          <p:nvPr>
            <p:ph type="ftr" sz="quarter" idx="10"/>
          </p:nvPr>
        </p:nvSpPr>
        <p:spPr/>
        <p:txBody>
          <a:bodyPr/>
          <a:lstStyle/>
          <a:p>
            <a:pPr fontAlgn="base">
              <a:spcAft>
                <a:spcPct val="0"/>
              </a:spcAft>
            </a:pPr>
            <a:r>
              <a:rPr lang="en-AU" dirty="0">
                <a:solidFill>
                  <a:srgbClr val="FFFFFF"/>
                </a:solidFill>
                <a:latin typeface="Arial" charset="0"/>
              </a:rPr>
              <a:t>Geoscience Australia Linked Data at the 2017 AGLDWG AGM, by Nicholas Car </a:t>
            </a:r>
          </a:p>
        </p:txBody>
      </p:sp>
    </p:spTree>
    <p:extLst>
      <p:ext uri="{BB962C8B-B14F-4D97-AF65-F5344CB8AC3E}">
        <p14:creationId xmlns:p14="http://schemas.microsoft.com/office/powerpoint/2010/main" val="208378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GA’s planned future LD activities</a:t>
            </a:r>
          </a:p>
        </p:txBody>
      </p:sp>
      <p:sp>
        <p:nvSpPr>
          <p:cNvPr id="3" name="Content Placeholder 2"/>
          <p:cNvSpPr>
            <a:spLocks noGrp="1"/>
          </p:cNvSpPr>
          <p:nvPr>
            <p:ph idx="1"/>
          </p:nvPr>
        </p:nvSpPr>
        <p:spPr/>
        <p:txBody>
          <a:bodyPr/>
          <a:lstStyle/>
          <a:p>
            <a:pPr marL="342900" indent="-342900">
              <a:buFont typeface="Arial" charset="0"/>
              <a:buChar char="•"/>
            </a:pPr>
            <a:r>
              <a:rPr lang="en-US"/>
              <a:t>Contributing to all-of-gov LD:</a:t>
            </a:r>
          </a:p>
          <a:p>
            <a:pPr marL="790575" lvl="1" indent="-342900">
              <a:buFont typeface="Arial" charset="0"/>
              <a:buChar char="•"/>
            </a:pPr>
            <a:r>
              <a:rPr lang="en-US" sz="2000"/>
              <a:t>Support for the LD WG</a:t>
            </a:r>
          </a:p>
          <a:p>
            <a:pPr marL="790575" lvl="1" indent="-342900">
              <a:buFont typeface="Arial" charset="0"/>
              <a:buChar char="•"/>
            </a:pPr>
            <a:r>
              <a:rPr lang="en-US" sz="2000"/>
              <a:t>Implementation of some keystone datasets (Gov orgs)</a:t>
            </a:r>
          </a:p>
          <a:p>
            <a:pPr marL="790575" lvl="1" indent="-342900">
              <a:buFont typeface="Arial" charset="0"/>
              <a:buChar char="•"/>
            </a:pPr>
            <a:r>
              <a:rPr lang="en-US" sz="2000"/>
              <a:t>Demonstration of LD tools &amp; techniques </a:t>
            </a:r>
            <a:r>
              <a:rPr lang="mr-IN" sz="2000"/>
              <a:t>–</a:t>
            </a:r>
            <a:r>
              <a:rPr lang="en-US" sz="2000"/>
              <a:t> APIs vocs onts</a:t>
            </a:r>
          </a:p>
          <a:p>
            <a:pPr marL="342900" indent="-342900">
              <a:buFont typeface="Arial" charset="0"/>
              <a:buChar char="•"/>
            </a:pPr>
            <a:r>
              <a:rPr lang="en-US"/>
              <a:t>Supporting agencies in our portfolio</a:t>
            </a:r>
          </a:p>
          <a:p>
            <a:pPr marL="790575" lvl="1" indent="-342900">
              <a:buFont typeface="Arial" charset="0"/>
              <a:buChar char="•"/>
            </a:pPr>
            <a:r>
              <a:rPr lang="en-US"/>
              <a:t>LD PIDs for state agency spatial data</a:t>
            </a:r>
          </a:p>
          <a:p>
            <a:pPr marL="342900" indent="-342900">
              <a:buFont typeface="Arial" charset="0"/>
              <a:buChar char="•"/>
            </a:pPr>
            <a:r>
              <a:rPr lang="en-US"/>
              <a:t>Extending LD via research	</a:t>
            </a:r>
          </a:p>
          <a:p>
            <a:pPr marL="790575" lvl="1" indent="-342900">
              <a:buFont typeface="Arial" charset="0"/>
              <a:buChar char="•"/>
            </a:pPr>
            <a:r>
              <a:rPr lang="en-US"/>
              <a:t>Participating in a PROV Pingbacks testbed</a:t>
            </a:r>
          </a:p>
          <a:p>
            <a:pPr marL="790575" lvl="1" indent="-342900">
              <a:buFont typeface="Arial" charset="0"/>
              <a:buChar char="•"/>
            </a:pPr>
            <a:r>
              <a:rPr lang="en-US"/>
              <a:t>Legacy catalogue &amp; LD integration</a:t>
            </a:r>
          </a:p>
          <a:p>
            <a:pPr marL="342900" indent="-342900">
              <a:buFont typeface="Arial" charset="0"/>
              <a:buChar char="•"/>
            </a:pPr>
            <a:r>
              <a:rPr lang="en-US"/>
              <a:t>International LD collaboration</a:t>
            </a:r>
          </a:p>
          <a:p>
            <a:pPr marL="790575" lvl="1" indent="-342900">
              <a:buFont typeface="Arial" charset="0"/>
              <a:buChar char="•"/>
            </a:pPr>
            <a:r>
              <a:rPr lang="en-US"/>
              <a:t>Research Data Alliance, W3C</a:t>
            </a:r>
          </a:p>
        </p:txBody>
      </p:sp>
      <p:sp>
        <p:nvSpPr>
          <p:cNvPr id="4" name="Footer Placeholder 3"/>
          <p:cNvSpPr>
            <a:spLocks noGrp="1"/>
          </p:cNvSpPr>
          <p:nvPr>
            <p:ph type="ftr" sz="quarter" idx="10"/>
          </p:nvPr>
        </p:nvSpPr>
        <p:spPr/>
        <p:txBody>
          <a:bodyPr/>
          <a:lstStyle/>
          <a:p>
            <a:pPr fontAlgn="base">
              <a:spcAft>
                <a:spcPct val="0"/>
              </a:spcAft>
            </a:pPr>
            <a:r>
              <a:rPr lang="en-AU" dirty="0">
                <a:solidFill>
                  <a:srgbClr val="FFFFFF"/>
                </a:solidFill>
                <a:latin typeface="Arial" charset="0"/>
              </a:rPr>
              <a:t>Geoscience Australia Linked Data at the 2017 AGLDWG AGM, by Nicholas Car </a:t>
            </a:r>
          </a:p>
        </p:txBody>
      </p:sp>
      <p:pic>
        <p:nvPicPr>
          <p:cNvPr id="3074" name="Picture 2" descr="mage result for roman keystone arch"/>
          <p:cNvPicPr>
            <a:picLocks noChangeAspect="1" noChangeArrowheads="1"/>
          </p:cNvPicPr>
          <p:nvPr/>
        </p:nvPicPr>
        <p:blipFill rotWithShape="1">
          <a:blip r:embed="rId2">
            <a:extLst>
              <a:ext uri="{28A0092B-C50C-407E-A947-70E740481C1C}">
                <a14:useLocalDpi xmlns:a14="http://schemas.microsoft.com/office/drawing/2010/main" val="0"/>
              </a:ext>
            </a:extLst>
          </a:blip>
          <a:srcRect t="33705" r="34697"/>
          <a:stretch/>
        </p:blipFill>
        <p:spPr bwMode="auto">
          <a:xfrm>
            <a:off x="7320137" y="3933056"/>
            <a:ext cx="3936603" cy="2762948"/>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bwMode="auto">
          <a:xfrm>
            <a:off x="8880476" y="5895111"/>
            <a:ext cx="2376264" cy="371513"/>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0000" tIns="46800" rIns="90000" bIns="46800" numCol="1" rtlCol="0" anchor="t" anchorCtr="0" compatLnSpc="1">
            <a:prstTxWarp prst="textNoShape">
              <a:avLst/>
            </a:prstTxWarp>
            <a:spAutoFit/>
          </a:bodyPr>
          <a:lstStyle/>
          <a:p>
            <a:pPr eaLnBrk="0" fontAlgn="base" hangingPunct="0">
              <a:spcBef>
                <a:spcPct val="0"/>
              </a:spcBef>
              <a:spcAft>
                <a:spcPct val="0"/>
              </a:spcAft>
            </a:pPr>
            <a:endParaRPr lang="en-US">
              <a:solidFill>
                <a:srgbClr val="4D4D4F"/>
              </a:solidFill>
              <a:latin typeface="Arial" charset="0"/>
            </a:endParaRPr>
          </a:p>
        </p:txBody>
      </p:sp>
      <p:sp>
        <p:nvSpPr>
          <p:cNvPr id="6" name="Oval 5"/>
          <p:cNvSpPr/>
          <p:nvPr/>
        </p:nvSpPr>
        <p:spPr bwMode="auto">
          <a:xfrm>
            <a:off x="10210801" y="4123092"/>
            <a:ext cx="287337" cy="522418"/>
          </a:xfrm>
          <a:prstGeom prst="ellipse">
            <a:avLst/>
          </a:prstGeom>
          <a:solidFill>
            <a:srgbClr val="C00000"/>
          </a:solidFill>
          <a:ln w="9525" cap="flat" cmpd="sng" algn="ctr">
            <a:solidFill>
              <a:schemeClr val="tx1"/>
            </a:solidFill>
            <a:prstDash val="solid"/>
            <a:round/>
            <a:headEnd type="none" w="med" len="med"/>
            <a:tailEnd type="none" w="med" len="med"/>
          </a:ln>
          <a:effectLst/>
          <a:extLst/>
        </p:spPr>
        <p:txBody>
          <a:bodyPr vert="horz" wrap="square" lIns="90000" tIns="46800" rIns="90000" bIns="46800" numCol="1" rtlCol="0" anchor="t" anchorCtr="0" compatLnSpc="1">
            <a:prstTxWarp prst="textNoShape">
              <a:avLst/>
            </a:prstTxWarp>
            <a:spAutoFit/>
          </a:bodyPr>
          <a:lstStyle/>
          <a:p>
            <a:pPr eaLnBrk="0" fontAlgn="base" hangingPunct="0">
              <a:spcBef>
                <a:spcPct val="0"/>
              </a:spcBef>
              <a:spcAft>
                <a:spcPct val="0"/>
              </a:spcAft>
            </a:pPr>
            <a:endParaRPr lang="en-US">
              <a:solidFill>
                <a:srgbClr val="4D4D4F"/>
              </a:solidFill>
              <a:latin typeface="Arial" charset="0"/>
            </a:endParaRPr>
          </a:p>
        </p:txBody>
      </p:sp>
      <p:sp>
        <p:nvSpPr>
          <p:cNvPr id="8" name="Oval 7"/>
          <p:cNvSpPr/>
          <p:nvPr/>
        </p:nvSpPr>
        <p:spPr bwMode="auto">
          <a:xfrm>
            <a:off x="9480377" y="4411124"/>
            <a:ext cx="215329" cy="522418"/>
          </a:xfrm>
          <a:prstGeom prst="ellipse">
            <a:avLst/>
          </a:prstGeom>
          <a:solidFill>
            <a:srgbClr val="006983"/>
          </a:solidFill>
          <a:ln w="9525" cap="flat" cmpd="sng" algn="ctr">
            <a:solidFill>
              <a:schemeClr val="tx1"/>
            </a:solidFill>
            <a:prstDash val="solid"/>
            <a:round/>
            <a:headEnd type="none" w="med" len="med"/>
            <a:tailEnd type="none" w="med" len="med"/>
          </a:ln>
          <a:effectLst/>
          <a:extLst/>
        </p:spPr>
        <p:txBody>
          <a:bodyPr vert="horz" wrap="square" lIns="90000" tIns="46800" rIns="90000" bIns="46800" numCol="1" rtlCol="0" anchor="t" anchorCtr="0" compatLnSpc="1">
            <a:prstTxWarp prst="textNoShape">
              <a:avLst/>
            </a:prstTxWarp>
            <a:spAutoFit/>
          </a:bodyPr>
          <a:lstStyle/>
          <a:p>
            <a:pPr eaLnBrk="0" fontAlgn="base" hangingPunct="0">
              <a:spcBef>
                <a:spcPct val="0"/>
              </a:spcBef>
              <a:spcAft>
                <a:spcPct val="0"/>
              </a:spcAft>
            </a:pPr>
            <a:endParaRPr lang="en-US">
              <a:solidFill>
                <a:srgbClr val="4D4D4F"/>
              </a:solidFill>
              <a:latin typeface="Arial" charset="0"/>
            </a:endParaRPr>
          </a:p>
        </p:txBody>
      </p:sp>
      <p:sp>
        <p:nvSpPr>
          <p:cNvPr id="9" name="Oval 8"/>
          <p:cNvSpPr/>
          <p:nvPr/>
        </p:nvSpPr>
        <p:spPr bwMode="auto">
          <a:xfrm>
            <a:off x="8796648" y="4916168"/>
            <a:ext cx="215329" cy="522418"/>
          </a:xfrm>
          <a:prstGeom prst="ellipse">
            <a:avLst/>
          </a:prstGeom>
          <a:solidFill>
            <a:srgbClr val="006983"/>
          </a:solidFill>
          <a:ln w="9525" cap="flat" cmpd="sng" algn="ctr">
            <a:solidFill>
              <a:schemeClr val="tx1"/>
            </a:solidFill>
            <a:prstDash val="solid"/>
            <a:round/>
            <a:headEnd type="none" w="med" len="med"/>
            <a:tailEnd type="none" w="med" len="med"/>
          </a:ln>
          <a:effectLst/>
          <a:extLst/>
        </p:spPr>
        <p:txBody>
          <a:bodyPr vert="horz" wrap="square" lIns="90000" tIns="46800" rIns="90000" bIns="46800" numCol="1" rtlCol="0" anchor="t" anchorCtr="0" compatLnSpc="1">
            <a:prstTxWarp prst="textNoShape">
              <a:avLst/>
            </a:prstTxWarp>
            <a:spAutoFit/>
          </a:bodyPr>
          <a:lstStyle/>
          <a:p>
            <a:pPr eaLnBrk="0" fontAlgn="base" hangingPunct="0">
              <a:spcBef>
                <a:spcPct val="0"/>
              </a:spcBef>
              <a:spcAft>
                <a:spcPct val="0"/>
              </a:spcAft>
            </a:pPr>
            <a:endParaRPr lang="en-US">
              <a:solidFill>
                <a:srgbClr val="4D4D4F"/>
              </a:solidFill>
              <a:latin typeface="Arial" charset="0"/>
            </a:endParaRPr>
          </a:p>
        </p:txBody>
      </p:sp>
      <p:sp>
        <p:nvSpPr>
          <p:cNvPr id="10" name="Oval 9"/>
          <p:cNvSpPr/>
          <p:nvPr/>
        </p:nvSpPr>
        <p:spPr bwMode="auto">
          <a:xfrm>
            <a:off x="8401647" y="5597327"/>
            <a:ext cx="215329" cy="522418"/>
          </a:xfrm>
          <a:prstGeom prst="ellipse">
            <a:avLst/>
          </a:prstGeom>
          <a:solidFill>
            <a:srgbClr val="006983"/>
          </a:solidFill>
          <a:ln w="9525" cap="flat" cmpd="sng" algn="ctr">
            <a:solidFill>
              <a:schemeClr val="tx1"/>
            </a:solidFill>
            <a:prstDash val="solid"/>
            <a:round/>
            <a:headEnd type="none" w="med" len="med"/>
            <a:tailEnd type="none" w="med" len="med"/>
          </a:ln>
          <a:effectLst/>
          <a:extLst/>
        </p:spPr>
        <p:txBody>
          <a:bodyPr vert="horz" wrap="square" lIns="90000" tIns="46800" rIns="90000" bIns="46800" numCol="1" rtlCol="0" anchor="t" anchorCtr="0" compatLnSpc="1">
            <a:prstTxWarp prst="textNoShape">
              <a:avLst/>
            </a:prstTxWarp>
            <a:spAutoFit/>
          </a:bodyPr>
          <a:lstStyle/>
          <a:p>
            <a:pPr eaLnBrk="0" fontAlgn="base" hangingPunct="0">
              <a:spcBef>
                <a:spcPct val="0"/>
              </a:spcBef>
              <a:spcAft>
                <a:spcPct val="0"/>
              </a:spcAft>
            </a:pPr>
            <a:endParaRPr lang="en-US">
              <a:solidFill>
                <a:srgbClr val="4D4D4F"/>
              </a:solidFill>
              <a:latin typeface="Arial" charset="0"/>
            </a:endParaRPr>
          </a:p>
        </p:txBody>
      </p:sp>
      <p:cxnSp>
        <p:nvCxnSpPr>
          <p:cNvPr id="11" name="Straight Connector 10"/>
          <p:cNvCxnSpPr>
            <a:stCxn id="10" idx="7"/>
            <a:endCxn id="9" idx="3"/>
          </p:cNvCxnSpPr>
          <p:nvPr/>
        </p:nvCxnSpPr>
        <p:spPr bwMode="auto">
          <a:xfrm flipV="1">
            <a:off x="8585441" y="5075237"/>
            <a:ext cx="242740" cy="549382"/>
          </a:xfrm>
          <a:prstGeom prst="line">
            <a:avLst/>
          </a:prstGeom>
          <a:solidFill>
            <a:schemeClr val="accent1"/>
          </a:solidFill>
          <a:ln w="1905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Straight Connector 12"/>
          <p:cNvCxnSpPr>
            <a:stCxn id="9" idx="7"/>
            <a:endCxn id="8" idx="3"/>
          </p:cNvCxnSpPr>
          <p:nvPr/>
        </p:nvCxnSpPr>
        <p:spPr bwMode="auto">
          <a:xfrm flipV="1">
            <a:off x="8980442" y="4570194"/>
            <a:ext cx="531468" cy="373267"/>
          </a:xfrm>
          <a:prstGeom prst="line">
            <a:avLst/>
          </a:prstGeom>
          <a:solidFill>
            <a:schemeClr val="accent1"/>
          </a:solidFill>
          <a:ln w="1905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 name="Straight Connector 15"/>
          <p:cNvCxnSpPr>
            <a:stCxn id="8" idx="6"/>
            <a:endCxn id="6" idx="2"/>
          </p:cNvCxnSpPr>
          <p:nvPr/>
        </p:nvCxnSpPr>
        <p:spPr bwMode="auto">
          <a:xfrm flipV="1">
            <a:off x="9695706" y="4267109"/>
            <a:ext cx="515095" cy="237197"/>
          </a:xfrm>
          <a:prstGeom prst="line">
            <a:avLst/>
          </a:prstGeom>
          <a:solidFill>
            <a:schemeClr val="accent1"/>
          </a:solidFill>
          <a:ln w="1905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19" name="Picture 18"/>
          <p:cNvPicPr>
            <a:picLocks noChangeAspect="1"/>
          </p:cNvPicPr>
          <p:nvPr/>
        </p:nvPicPr>
        <p:blipFill rotWithShape="1">
          <a:blip r:embed="rId3">
            <a:extLst>
              <a:ext uri="{28A0092B-C50C-407E-A947-70E740481C1C}">
                <a14:useLocalDpi xmlns:a14="http://schemas.microsoft.com/office/drawing/2010/main" val="0"/>
              </a:ext>
            </a:extLst>
          </a:blip>
          <a:srcRect l="20580" t="20533" r="47327" b="28309"/>
          <a:stretch/>
        </p:blipFill>
        <p:spPr>
          <a:xfrm>
            <a:off x="9634041" y="60612"/>
            <a:ext cx="864096" cy="864096"/>
          </a:xfrm>
          <a:prstGeom prst="rect">
            <a:avLst/>
          </a:prstGeom>
        </p:spPr>
      </p:pic>
      <p:sp>
        <p:nvSpPr>
          <p:cNvPr id="21" name="TextBox 20"/>
          <p:cNvSpPr txBox="1"/>
          <p:nvPr/>
        </p:nvSpPr>
        <p:spPr>
          <a:xfrm>
            <a:off x="9268313" y="963933"/>
            <a:ext cx="1229824" cy="369332"/>
          </a:xfrm>
          <a:prstGeom prst="rect">
            <a:avLst/>
          </a:prstGeom>
          <a:noFill/>
        </p:spPr>
        <p:txBody>
          <a:bodyPr wrap="none" rtlCol="0">
            <a:spAutoFit/>
          </a:bodyPr>
          <a:lstStyle/>
          <a:p>
            <a:pPr eaLnBrk="0" fontAlgn="base" hangingPunct="0">
              <a:spcBef>
                <a:spcPct val="0"/>
              </a:spcBef>
              <a:spcAft>
                <a:spcPct val="0"/>
              </a:spcAft>
            </a:pPr>
            <a:r>
              <a:rPr lang="en-US">
                <a:solidFill>
                  <a:srgbClr val="4D4D4F"/>
                </a:solidFill>
                <a:latin typeface="Arial" charset="0"/>
              </a:rPr>
              <a:t>eCat + LD</a:t>
            </a:r>
          </a:p>
        </p:txBody>
      </p:sp>
      <p:pic>
        <p:nvPicPr>
          <p:cNvPr id="3080" name="Picture 8" descr="mage result for w3c logo"/>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4207" t="30901" r="25000" b="31300"/>
          <a:stretch/>
        </p:blipFill>
        <p:spPr bwMode="auto">
          <a:xfrm>
            <a:off x="9418284" y="2358821"/>
            <a:ext cx="1210139" cy="675426"/>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ttps://www.rd-alliance.org/sites/all/themes/dotte/log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18284" y="1506896"/>
            <a:ext cx="1141767" cy="6442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677907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extBox 7"/>
          <p:cNvSpPr txBox="1">
            <a:spLocks noChangeArrowheads="1"/>
          </p:cNvSpPr>
          <p:nvPr/>
        </p:nvSpPr>
        <p:spPr bwMode="auto">
          <a:xfrm>
            <a:off x="5282998" y="4331683"/>
            <a:ext cx="5022850" cy="523220"/>
          </a:xfrm>
          <a:prstGeom prst="rect">
            <a:avLst/>
          </a:prstGeom>
          <a:solidFill>
            <a:srgbClr val="000000">
              <a:alpha val="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0" fontAlgn="base" hangingPunct="0">
              <a:spcBef>
                <a:spcPct val="0"/>
              </a:spcBef>
              <a:spcAft>
                <a:spcPct val="0"/>
              </a:spcAft>
            </a:pPr>
            <a:r>
              <a:rPr lang="en-AU" altLang="en-US" sz="2800" i="1" dirty="0">
                <a:solidFill>
                  <a:srgbClr val="FFFFFF"/>
                </a:solidFill>
                <a:latin typeface="Georgia" panose="02040502050405020303" pitchFamily="18" charset="0"/>
                <a:ea typeface="Georgia" panose="02040502050405020303" pitchFamily="18" charset="0"/>
                <a:cs typeface="Georgia" panose="02040502050405020303" pitchFamily="18" charset="0"/>
              </a:rPr>
              <a:t>clarity</a:t>
            </a:r>
            <a:r>
              <a:rPr lang="en-AU" altLang="en-US" sz="2800" dirty="0">
                <a:solidFill>
                  <a:srgbClr val="FFFFFF"/>
                </a:solidFill>
                <a:latin typeface="Georgia" panose="02040502050405020303" pitchFamily="18" charset="0"/>
                <a:ea typeface="Georgia" panose="02040502050405020303" pitchFamily="18" charset="0"/>
                <a:cs typeface="Georgia" panose="02040502050405020303" pitchFamily="18" charset="0"/>
              </a:rPr>
              <a:t> </a:t>
            </a:r>
            <a:r>
              <a:rPr lang="en-AU" altLang="en-US" sz="2800" dirty="0">
                <a:solidFill>
                  <a:srgbClr val="FFFFFF"/>
                </a:solidFill>
                <a:latin typeface="Arial" panose="020B0604020202020204" pitchFamily="34" charset="0"/>
                <a:ea typeface="Georgia" panose="02040502050405020303" pitchFamily="18" charset="0"/>
              </a:rPr>
              <a:t>| </a:t>
            </a:r>
            <a:r>
              <a:rPr lang="en-AU" altLang="en-US" sz="2800" i="1" dirty="0">
                <a:solidFill>
                  <a:srgbClr val="FFFFFF"/>
                </a:solidFill>
                <a:latin typeface="Georgia" panose="02040502050405020303" pitchFamily="18" charset="0"/>
                <a:ea typeface="Georgia" panose="02040502050405020303" pitchFamily="18" charset="0"/>
              </a:rPr>
              <a:t>meaning</a:t>
            </a:r>
            <a:r>
              <a:rPr lang="en-AU" altLang="en-US" sz="2800" dirty="0">
                <a:solidFill>
                  <a:srgbClr val="FFFFFF"/>
                </a:solidFill>
                <a:latin typeface="Arial" panose="020B0604020202020204" pitchFamily="34" charset="0"/>
                <a:ea typeface="Georgia" panose="02040502050405020303" pitchFamily="18" charset="0"/>
              </a:rPr>
              <a:t> | </a:t>
            </a:r>
            <a:r>
              <a:rPr lang="en-AU" altLang="en-US" sz="2800" i="1" dirty="0">
                <a:solidFill>
                  <a:srgbClr val="FFFFFF"/>
                </a:solidFill>
                <a:latin typeface="Georgia" panose="02040502050405020303" pitchFamily="18" charset="0"/>
                <a:ea typeface="Georgia" panose="02040502050405020303" pitchFamily="18" charset="0"/>
              </a:rPr>
              <a:t>direction</a:t>
            </a:r>
            <a:endParaRPr lang="en-US" altLang="en-US" sz="2800" i="1" dirty="0">
              <a:solidFill>
                <a:srgbClr val="FFFFFF"/>
              </a:solidFill>
              <a:latin typeface="Georgia" panose="02040502050405020303" pitchFamily="18" charset="0"/>
              <a:ea typeface="Georgia" panose="02040502050405020303" pitchFamily="18" charset="0"/>
              <a:cs typeface="Georgia" panose="02040502050405020303" pitchFamily="18" charset="0"/>
            </a:endParaRPr>
          </a:p>
        </p:txBody>
      </p:sp>
      <p:sp>
        <p:nvSpPr>
          <p:cNvPr id="9" name="TextBox 8"/>
          <p:cNvSpPr txBox="1"/>
          <p:nvPr/>
        </p:nvSpPr>
        <p:spPr>
          <a:xfrm>
            <a:off x="4494415" y="2303941"/>
            <a:ext cx="6129250" cy="2077492"/>
          </a:xfrm>
          <a:prstGeom prst="rect">
            <a:avLst/>
          </a:prstGeom>
          <a:solidFill>
            <a:srgbClr val="000000">
              <a:alpha val="0"/>
            </a:srgbClr>
          </a:solidFill>
          <a:scene3d>
            <a:camera prst="orthographicFront"/>
            <a:lightRig rig="threePt" dir="t"/>
          </a:scene3d>
          <a:sp3d contourW="12700">
            <a:contourClr>
              <a:schemeClr val="tx1"/>
            </a:contourClr>
          </a:sp3d>
        </p:spPr>
        <p:txBody>
          <a:bodyPr wrap="square">
            <a:spAutoFit/>
          </a:bodyPr>
          <a:lstStyle/>
          <a:p>
            <a:pPr eaLnBrk="0" hangingPunct="0">
              <a:defRPr/>
            </a:pPr>
            <a:r>
              <a:rPr lang="en-AU" sz="4300" dirty="0">
                <a:solidFill>
                  <a:srgbClr val="FFFFFF"/>
                </a:solidFill>
                <a:latin typeface="Georgia"/>
                <a:cs typeface="Georgia"/>
              </a:rPr>
              <a:t>Linked Data and Semantic Ontologies in DHS</a:t>
            </a:r>
          </a:p>
        </p:txBody>
      </p:sp>
      <p:sp>
        <p:nvSpPr>
          <p:cNvPr id="5126" name="TextBox 9"/>
          <p:cNvSpPr txBox="1">
            <a:spLocks noChangeArrowheads="1"/>
          </p:cNvSpPr>
          <p:nvPr/>
        </p:nvSpPr>
        <p:spPr bwMode="auto">
          <a:xfrm>
            <a:off x="8157556" y="6430964"/>
            <a:ext cx="1597632" cy="307777"/>
          </a:xfrm>
          <a:prstGeom prst="rect">
            <a:avLst/>
          </a:prstGeom>
          <a:solidFill>
            <a:schemeClr val="tx1">
              <a:alpha val="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r" eaLnBrk="0" fontAlgn="base" hangingPunct="0">
              <a:spcBef>
                <a:spcPct val="0"/>
              </a:spcBef>
              <a:spcAft>
                <a:spcPct val="0"/>
              </a:spcAft>
            </a:pPr>
            <a:r>
              <a:rPr lang="en-US" altLang="en-US" sz="1400" dirty="0">
                <a:solidFill>
                  <a:srgbClr val="FFFFFF"/>
                </a:solidFill>
                <a:latin typeface="Arial" panose="020B0604020202020204" pitchFamily="34" charset="0"/>
              </a:rPr>
              <a:t>August 2017</a:t>
            </a:r>
          </a:p>
        </p:txBody>
      </p:sp>
      <p:sp>
        <p:nvSpPr>
          <p:cNvPr id="5127" name="TextBox 10"/>
          <p:cNvSpPr txBox="1">
            <a:spLocks noChangeArrowheads="1"/>
          </p:cNvSpPr>
          <p:nvPr/>
        </p:nvSpPr>
        <p:spPr bwMode="auto">
          <a:xfrm>
            <a:off x="1736725" y="6430964"/>
            <a:ext cx="4294188" cy="307975"/>
          </a:xfrm>
          <a:prstGeom prst="rect">
            <a:avLst/>
          </a:prstGeom>
          <a:solidFill>
            <a:srgbClr val="000000">
              <a:alpha val="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0" fontAlgn="base" hangingPunct="0">
              <a:spcBef>
                <a:spcPct val="0"/>
              </a:spcBef>
              <a:spcAft>
                <a:spcPct val="0"/>
              </a:spcAft>
            </a:pPr>
            <a:r>
              <a:rPr lang="en-US" altLang="en-US" sz="1400" dirty="0">
                <a:solidFill>
                  <a:srgbClr val="FFFFFF"/>
                </a:solidFill>
                <a:latin typeface="Arial" panose="020B0604020202020204" pitchFamily="34" charset="0"/>
              </a:rPr>
              <a:t>Presented by Brigette Metzler</a:t>
            </a:r>
          </a:p>
        </p:txBody>
      </p:sp>
    </p:spTree>
    <p:extLst>
      <p:ext uri="{BB962C8B-B14F-4D97-AF65-F5344CB8AC3E}">
        <p14:creationId xmlns:p14="http://schemas.microsoft.com/office/powerpoint/2010/main" val="20971053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1" y="606288"/>
            <a:ext cx="8776138" cy="1107996"/>
          </a:xfrm>
        </p:spPr>
        <p:txBody>
          <a:bodyPr/>
          <a:lstStyle/>
          <a:p>
            <a:r>
              <a:rPr lang="en-AU" dirty="0" smtClean="0"/>
              <a:t>About the Department of Human Services</a:t>
            </a:r>
            <a:endParaRPr lang="en-AU" dirty="0"/>
          </a:p>
        </p:txBody>
      </p:sp>
      <p:sp>
        <p:nvSpPr>
          <p:cNvPr id="3" name="Text Placeholder 2"/>
          <p:cNvSpPr>
            <a:spLocks noGrp="1"/>
          </p:cNvSpPr>
          <p:nvPr>
            <p:ph type="body" sz="quarter" idx="10"/>
          </p:nvPr>
        </p:nvSpPr>
        <p:spPr/>
        <p:txBody>
          <a:bodyPr/>
          <a:lstStyle/>
          <a:p>
            <a:r>
              <a:rPr lang="en-AU" sz="3600" dirty="0">
                <a:latin typeface="+mn-lt"/>
              </a:rPr>
              <a:t>The Department of Human Services delivers 126 services to the public and third parties on behalf of 14 government departments.</a:t>
            </a:r>
          </a:p>
          <a:p>
            <a:r>
              <a:rPr lang="en-AU" sz="3600" dirty="0">
                <a:latin typeface="+mn-lt"/>
              </a:rPr>
              <a:t>The services we provide touch the lives of 24.6 million Australians.</a:t>
            </a:r>
          </a:p>
          <a:p>
            <a:endParaRPr lang="en-AU" altLang="en-US" dirty="0"/>
          </a:p>
          <a:p>
            <a:endParaRPr lang="en-AU" dirty="0"/>
          </a:p>
        </p:txBody>
      </p:sp>
    </p:spTree>
    <p:extLst>
      <p:ext uri="{BB962C8B-B14F-4D97-AF65-F5344CB8AC3E}">
        <p14:creationId xmlns:p14="http://schemas.microsoft.com/office/powerpoint/2010/main" val="38774529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524001" y="295001"/>
            <a:ext cx="8420669" cy="1077218"/>
          </a:xfrm>
        </p:spPr>
        <p:txBody>
          <a:bodyPr/>
          <a:lstStyle/>
          <a:p>
            <a:r>
              <a:rPr lang="en-AU" sz="3200" dirty="0"/>
              <a:t>What DHS is doing in the sphere of linked data and ontology</a:t>
            </a:r>
          </a:p>
        </p:txBody>
      </p:sp>
      <p:sp>
        <p:nvSpPr>
          <p:cNvPr id="2" name="Rectangle 1"/>
          <p:cNvSpPr/>
          <p:nvPr/>
        </p:nvSpPr>
        <p:spPr>
          <a:xfrm>
            <a:off x="2143087" y="1861431"/>
            <a:ext cx="7801583" cy="3527119"/>
          </a:xfrm>
          <a:prstGeom prst="rect">
            <a:avLst/>
          </a:prstGeom>
        </p:spPr>
        <p:txBody>
          <a:bodyPr wrap="square">
            <a:spAutoFit/>
          </a:bodyPr>
          <a:lstStyle/>
          <a:p>
            <a:pPr marL="342900" indent="-342900" eaLnBrk="0" fontAlgn="base" hangingPunct="0">
              <a:spcBef>
                <a:spcPct val="20000"/>
              </a:spcBef>
              <a:spcAft>
                <a:spcPct val="0"/>
              </a:spcAft>
              <a:buFont typeface="Arial" panose="020B0604020202020204" pitchFamily="34" charset="0"/>
              <a:buChar char="•"/>
            </a:pPr>
            <a:r>
              <a:rPr lang="en-AU" sz="3600" dirty="0">
                <a:solidFill>
                  <a:prstClr val="black"/>
                </a:solidFill>
                <a:latin typeface="Calibri"/>
              </a:rPr>
              <a:t>The metadata and ontologies team is working towards developing stronger taxonomies and linking the taxonomies through an ontological framework.</a:t>
            </a:r>
          </a:p>
          <a:p>
            <a:pPr marL="342900" indent="-342900" eaLnBrk="0" fontAlgn="base" hangingPunct="0">
              <a:spcBef>
                <a:spcPct val="20000"/>
              </a:spcBef>
              <a:spcAft>
                <a:spcPct val="0"/>
              </a:spcAft>
              <a:buFont typeface="Arial" panose="020B0604020202020204" pitchFamily="34" charset="0"/>
              <a:buChar char="•"/>
            </a:pPr>
            <a:r>
              <a:rPr lang="en-AU" sz="3600" dirty="0">
                <a:solidFill>
                  <a:prstClr val="black"/>
                </a:solidFill>
                <a:latin typeface="Calibri"/>
              </a:rPr>
              <a:t>We are continuing work on finding suitable platforms to capture this.</a:t>
            </a:r>
          </a:p>
        </p:txBody>
      </p:sp>
    </p:spTree>
    <p:extLst>
      <p:ext uri="{BB962C8B-B14F-4D97-AF65-F5344CB8AC3E}">
        <p14:creationId xmlns:p14="http://schemas.microsoft.com/office/powerpoint/2010/main" val="5714199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832345" y="398722"/>
            <a:ext cx="7783033" cy="600164"/>
          </a:xfrm>
        </p:spPr>
        <p:txBody>
          <a:bodyPr/>
          <a:lstStyle/>
          <a:p>
            <a:r>
              <a:rPr lang="en-AU" dirty="0" smtClean="0"/>
              <a:t>Future work</a:t>
            </a:r>
            <a:endParaRPr lang="en-AU" dirty="0"/>
          </a:p>
        </p:txBody>
      </p:sp>
      <p:sp>
        <p:nvSpPr>
          <p:cNvPr id="2" name="TextBox 1"/>
          <p:cNvSpPr txBox="1"/>
          <p:nvPr/>
        </p:nvSpPr>
        <p:spPr>
          <a:xfrm>
            <a:off x="2224392" y="1702340"/>
            <a:ext cx="7188741" cy="3539430"/>
          </a:xfrm>
          <a:prstGeom prst="rect">
            <a:avLst/>
          </a:prstGeom>
          <a:noFill/>
        </p:spPr>
        <p:txBody>
          <a:bodyPr wrap="square" rtlCol="0">
            <a:spAutoFit/>
          </a:bodyPr>
          <a:lstStyle/>
          <a:p>
            <a:pPr marL="285750" indent="-285750" eaLnBrk="0" fontAlgn="base" hangingPunct="0">
              <a:spcBef>
                <a:spcPct val="0"/>
              </a:spcBef>
              <a:spcAft>
                <a:spcPct val="0"/>
              </a:spcAft>
              <a:buFont typeface="Arial" panose="020B0604020202020204" pitchFamily="34" charset="0"/>
              <a:buChar char="•"/>
            </a:pPr>
            <a:r>
              <a:rPr lang="en-AU" sz="3200" dirty="0">
                <a:solidFill>
                  <a:srgbClr val="4D4D4F"/>
                </a:solidFill>
                <a:latin typeface="Arial" charset="0"/>
              </a:rPr>
              <a:t>Several areas of the department are working on what might be considered ontological frameworks of our work.</a:t>
            </a:r>
          </a:p>
          <a:p>
            <a:pPr marL="285750" indent="-285750" eaLnBrk="0" fontAlgn="base" hangingPunct="0">
              <a:spcBef>
                <a:spcPct val="0"/>
              </a:spcBef>
              <a:spcAft>
                <a:spcPct val="0"/>
              </a:spcAft>
              <a:buFont typeface="Arial" panose="020B0604020202020204" pitchFamily="34" charset="0"/>
              <a:buChar char="•"/>
            </a:pPr>
            <a:r>
              <a:rPr lang="en-AU" sz="3200" dirty="0">
                <a:solidFill>
                  <a:srgbClr val="4D4D4F"/>
                </a:solidFill>
                <a:latin typeface="Arial" charset="0"/>
              </a:rPr>
              <a:t>The future focus will be on securing appropriate an appropriate platform for this work and ensuring the integrity of the underlying framework.</a:t>
            </a:r>
          </a:p>
        </p:txBody>
      </p:sp>
    </p:spTree>
    <p:extLst>
      <p:ext uri="{BB962C8B-B14F-4D97-AF65-F5344CB8AC3E}">
        <p14:creationId xmlns:p14="http://schemas.microsoft.com/office/powerpoint/2010/main" val="34361563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Current initiatives at the Department of Finance</a:t>
            </a:r>
            <a:endParaRPr lang="en-AU" dirty="0"/>
          </a:p>
        </p:txBody>
      </p:sp>
      <p:sp>
        <p:nvSpPr>
          <p:cNvPr id="3" name="Content Placeholder 2"/>
          <p:cNvSpPr>
            <a:spLocks noGrp="1"/>
          </p:cNvSpPr>
          <p:nvPr>
            <p:ph idx="1"/>
          </p:nvPr>
        </p:nvSpPr>
        <p:spPr>
          <a:xfrm>
            <a:off x="2100000" y="1476000"/>
            <a:ext cx="7956813" cy="4212000"/>
          </a:xfrm>
        </p:spPr>
        <p:txBody>
          <a:bodyPr/>
          <a:lstStyle/>
          <a:p>
            <a:r>
              <a:rPr lang="en-AU" sz="2000" b="1" dirty="0"/>
              <a:t>Australian Government Records Interoperability Framework</a:t>
            </a:r>
          </a:p>
          <a:p>
            <a:r>
              <a:rPr lang="en-AU" sz="2000" i="1" dirty="0"/>
              <a:t>“represent the structure, functions, and activities of the Australian Government” </a:t>
            </a:r>
          </a:p>
          <a:p>
            <a:endParaRPr lang="en-AU" sz="2000" i="1" dirty="0"/>
          </a:p>
        </p:txBody>
      </p:sp>
      <p:pic>
        <p:nvPicPr>
          <p:cNvPr id="4" name="Picture 3"/>
          <p:cNvPicPr>
            <a:picLocks noChangeAspect="1"/>
          </p:cNvPicPr>
          <p:nvPr/>
        </p:nvPicPr>
        <p:blipFill>
          <a:blip r:embed="rId3"/>
          <a:stretch>
            <a:fillRect/>
          </a:stretch>
        </p:blipFill>
        <p:spPr>
          <a:xfrm>
            <a:off x="3018375" y="2749321"/>
            <a:ext cx="6120061" cy="3229575"/>
          </a:xfrm>
          <a:prstGeom prst="rect">
            <a:avLst/>
          </a:prstGeom>
        </p:spPr>
      </p:pic>
    </p:spTree>
    <p:extLst>
      <p:ext uri="{BB962C8B-B14F-4D97-AF65-F5344CB8AC3E}">
        <p14:creationId xmlns:p14="http://schemas.microsoft.com/office/powerpoint/2010/main" val="16588053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944915" y="1132115"/>
            <a:ext cx="6415315" cy="22351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AU">
              <a:solidFill>
                <a:prstClr val="white"/>
              </a:solidFill>
              <a:latin typeface="Arial" panose="020B0604020202020204"/>
            </a:endParaRPr>
          </a:p>
        </p:txBody>
      </p:sp>
      <p:sp>
        <p:nvSpPr>
          <p:cNvPr id="2" name="Title 1"/>
          <p:cNvSpPr>
            <a:spLocks noGrp="1"/>
          </p:cNvSpPr>
          <p:nvPr>
            <p:ph type="title"/>
          </p:nvPr>
        </p:nvSpPr>
        <p:spPr/>
        <p:txBody>
          <a:bodyPr/>
          <a:lstStyle/>
          <a:p>
            <a:r>
              <a:rPr lang="en-AU" dirty="0" smtClean="0"/>
              <a:t>Future opportunities at the Department of Finance</a:t>
            </a:r>
            <a:endParaRPr lang="en-AU" dirty="0"/>
          </a:p>
        </p:txBody>
      </p:sp>
      <p:sp>
        <p:nvSpPr>
          <p:cNvPr id="3" name="Content Placeholder 2"/>
          <p:cNvSpPr>
            <a:spLocks noGrp="1"/>
          </p:cNvSpPr>
          <p:nvPr>
            <p:ph idx="1"/>
          </p:nvPr>
        </p:nvSpPr>
        <p:spPr>
          <a:xfrm>
            <a:off x="2100000" y="1306286"/>
            <a:ext cx="7956813" cy="4381714"/>
          </a:xfrm>
        </p:spPr>
        <p:txBody>
          <a:bodyPr/>
          <a:lstStyle/>
          <a:p>
            <a:r>
              <a:rPr lang="en-AU" sz="2000" b="1" dirty="0"/>
              <a:t>Secure Information Sharing Capability</a:t>
            </a:r>
          </a:p>
          <a:p>
            <a:r>
              <a:rPr lang="en-AU" sz="2000" b="1" dirty="0"/>
              <a:t>Australian Government Organisation Register</a:t>
            </a:r>
          </a:p>
          <a:p>
            <a:r>
              <a:rPr lang="en-AU" sz="2000" b="1" dirty="0"/>
              <a:t>Finance Staff Directory</a:t>
            </a:r>
          </a:p>
          <a:p>
            <a:r>
              <a:rPr lang="en-AU" sz="2000" b="1" dirty="0"/>
              <a:t>Shared Services for Enterprise Resource Planning</a:t>
            </a:r>
          </a:p>
        </p:txBody>
      </p:sp>
      <p:sp>
        <p:nvSpPr>
          <p:cNvPr id="6" name="Oval Callout 5"/>
          <p:cNvSpPr/>
          <p:nvPr/>
        </p:nvSpPr>
        <p:spPr>
          <a:xfrm rot="10800000">
            <a:off x="2562559" y="3944913"/>
            <a:ext cx="5631543" cy="1554401"/>
          </a:xfrm>
          <a:prstGeom prst="wedgeEllipseCallout">
            <a:avLst>
              <a:gd name="adj1" fmla="val -20575"/>
              <a:gd name="adj2" fmla="val 85844"/>
            </a:avLst>
          </a:prstGeom>
          <a:no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AU" dirty="0">
              <a:solidFill>
                <a:prstClr val="white"/>
              </a:solidFill>
              <a:latin typeface="Arial" panose="020B0604020202020204"/>
            </a:endParaRPr>
          </a:p>
        </p:txBody>
      </p:sp>
      <p:sp>
        <p:nvSpPr>
          <p:cNvPr id="7" name="TextBox 6"/>
          <p:cNvSpPr txBox="1"/>
          <p:nvPr/>
        </p:nvSpPr>
        <p:spPr>
          <a:xfrm>
            <a:off x="3318090" y="4133600"/>
            <a:ext cx="4120479" cy="1323439"/>
          </a:xfrm>
          <a:prstGeom prst="rect">
            <a:avLst/>
          </a:prstGeom>
          <a:noFill/>
        </p:spPr>
        <p:txBody>
          <a:bodyPr wrap="square" rtlCol="0">
            <a:spAutoFit/>
          </a:bodyPr>
          <a:lstStyle/>
          <a:p>
            <a:pPr algn="ctr" defTabSz="457200"/>
            <a:r>
              <a:rPr lang="en-AU" sz="2000" dirty="0">
                <a:solidFill>
                  <a:srgbClr val="FF0000"/>
                </a:solidFill>
                <a:latin typeface="Arial" panose="020B0604020202020204"/>
              </a:rPr>
              <a:t>Caveat: Maybe!</a:t>
            </a:r>
            <a:br>
              <a:rPr lang="en-AU" sz="2000" dirty="0">
                <a:solidFill>
                  <a:srgbClr val="FF0000"/>
                </a:solidFill>
                <a:latin typeface="Arial" panose="020B0604020202020204"/>
              </a:rPr>
            </a:br>
            <a:r>
              <a:rPr lang="en-AU" sz="2000" dirty="0">
                <a:solidFill>
                  <a:srgbClr val="FF0000"/>
                </a:solidFill>
                <a:latin typeface="Arial" panose="020B0604020202020204"/>
              </a:rPr>
              <a:t>(all of these other programs have existing work and their schedules</a:t>
            </a:r>
            <a:r>
              <a:rPr lang="en-AU" sz="2000" dirty="0">
                <a:solidFill>
                  <a:prstClr val="black"/>
                </a:solidFill>
                <a:latin typeface="Arial" panose="020B0604020202020204"/>
              </a:rPr>
              <a:t>)</a:t>
            </a:r>
          </a:p>
          <a:p>
            <a:pPr algn="ctr" defTabSz="457200"/>
            <a:endParaRPr lang="en-AU" sz="2000" dirty="0">
              <a:solidFill>
                <a:prstClr val="black"/>
              </a:solidFill>
              <a:latin typeface="Arial" panose="020B0604020202020204"/>
            </a:endParaRPr>
          </a:p>
        </p:txBody>
      </p:sp>
    </p:spTree>
    <p:extLst>
      <p:ext uri="{BB962C8B-B14F-4D97-AF65-F5344CB8AC3E}">
        <p14:creationId xmlns:p14="http://schemas.microsoft.com/office/powerpoint/2010/main" val="38311624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AU" dirty="0" smtClean="0"/>
              <a:t>ABS and Government Linked Data</a:t>
            </a:r>
            <a:br>
              <a:rPr lang="en-AU" dirty="0" smtClean="0"/>
            </a:br>
            <a:r>
              <a:rPr lang="en-AU" dirty="0" smtClean="0"/>
              <a:t>Presentation for AGLDWG AGM</a:t>
            </a:r>
            <a:endParaRPr lang="en-AU" dirty="0"/>
          </a:p>
        </p:txBody>
      </p:sp>
      <p:sp>
        <p:nvSpPr>
          <p:cNvPr id="3" name="Subtitle 2"/>
          <p:cNvSpPr>
            <a:spLocks noGrp="1"/>
          </p:cNvSpPr>
          <p:nvPr>
            <p:ph type="subTitle" idx="1"/>
          </p:nvPr>
        </p:nvSpPr>
        <p:spPr/>
        <p:txBody>
          <a:bodyPr/>
          <a:lstStyle/>
          <a:p>
            <a:r>
              <a:rPr lang="en-AU" dirty="0" smtClean="0"/>
              <a:t>Laurent Lefort</a:t>
            </a:r>
          </a:p>
          <a:p>
            <a:r>
              <a:rPr lang="en-AU" dirty="0" smtClean="0"/>
              <a:t>August 2017</a:t>
            </a:r>
            <a:endParaRPr lang="en-AU" dirty="0"/>
          </a:p>
        </p:txBody>
      </p:sp>
    </p:spTree>
    <p:extLst>
      <p:ext uri="{BB962C8B-B14F-4D97-AF65-F5344CB8AC3E}">
        <p14:creationId xmlns:p14="http://schemas.microsoft.com/office/powerpoint/2010/main" val="33517227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t="10505" b="13667"/>
          <a:stretch/>
        </p:blipFill>
        <p:spPr bwMode="auto">
          <a:xfrm flipH="1">
            <a:off x="1552936" y="4037942"/>
            <a:ext cx="5263144" cy="28114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a:xfrm>
            <a:off x="1981200" y="143635"/>
            <a:ext cx="7211144" cy="1350150"/>
          </a:xfrm>
        </p:spPr>
        <p:txBody>
          <a:bodyPr>
            <a:normAutofit/>
          </a:bodyPr>
          <a:lstStyle/>
          <a:p>
            <a:r>
              <a:rPr lang="en-AU" sz="2400" dirty="0"/>
              <a:t>	Semantic Technology: </a:t>
            </a:r>
            <a:br>
              <a:rPr lang="en-AU" sz="2400" dirty="0"/>
            </a:br>
            <a:r>
              <a:rPr lang="en-AU" sz="2400" dirty="0"/>
              <a:t>	Advantages for Official Statistics</a:t>
            </a:r>
            <a:br>
              <a:rPr lang="en-AU" sz="2400" dirty="0"/>
            </a:br>
            <a:endParaRPr lang="en-AU" sz="2400" dirty="0"/>
          </a:p>
        </p:txBody>
      </p:sp>
      <p:sp>
        <p:nvSpPr>
          <p:cNvPr id="3" name="Content Placeholder 2"/>
          <p:cNvSpPr>
            <a:spLocks noGrp="1"/>
          </p:cNvSpPr>
          <p:nvPr>
            <p:ph idx="4294967295"/>
          </p:nvPr>
        </p:nvSpPr>
        <p:spPr>
          <a:xfrm>
            <a:off x="1981200" y="1556793"/>
            <a:ext cx="8229600" cy="4536503"/>
          </a:xfrm>
          <a:prstGeom prst="rect">
            <a:avLst/>
          </a:prstGeom>
        </p:spPr>
        <p:txBody>
          <a:bodyPr>
            <a:normAutofit lnSpcReduction="10000"/>
          </a:bodyPr>
          <a:lstStyle/>
          <a:p>
            <a:pPr marL="342900" indent="-342900">
              <a:spcBef>
                <a:spcPts val="600"/>
              </a:spcBef>
              <a:buClr>
                <a:schemeClr val="accent4"/>
              </a:buClr>
              <a:buFont typeface="Wingdings" panose="05000000000000000000" pitchFamily="2" charset="2"/>
              <a:buChar char="ü"/>
            </a:pPr>
            <a:r>
              <a:rPr lang="en-AU" sz="2200" dirty="0"/>
              <a:t>Flexible and responsive data structure</a:t>
            </a:r>
          </a:p>
          <a:p>
            <a:pPr marL="342900" indent="-342900">
              <a:spcBef>
                <a:spcPts val="600"/>
              </a:spcBef>
              <a:buClr>
                <a:schemeClr val="accent4"/>
              </a:buClr>
              <a:buFont typeface="Wingdings" panose="05000000000000000000" pitchFamily="2" charset="2"/>
              <a:buChar char="ü"/>
            </a:pPr>
            <a:r>
              <a:rPr lang="en-AU" sz="2200" dirty="0"/>
              <a:t>Reusable standards for multiple purposes</a:t>
            </a:r>
          </a:p>
          <a:p>
            <a:pPr marL="342900" indent="-342900">
              <a:spcBef>
                <a:spcPts val="600"/>
              </a:spcBef>
              <a:buClr>
                <a:schemeClr val="accent4"/>
              </a:buClr>
              <a:buFont typeface="Wingdings" panose="05000000000000000000" pitchFamily="2" charset="2"/>
              <a:buChar char="ü"/>
            </a:pPr>
            <a:r>
              <a:rPr lang="en-AU" sz="2200" dirty="0"/>
              <a:t>Easy exploration of multiple dimensions</a:t>
            </a:r>
          </a:p>
          <a:p>
            <a:pPr marL="342900" indent="-342900">
              <a:spcBef>
                <a:spcPts val="600"/>
              </a:spcBef>
              <a:buClr>
                <a:schemeClr val="accent4"/>
              </a:buClr>
              <a:buFont typeface="Wingdings" panose="05000000000000000000" pitchFamily="2" charset="2"/>
              <a:buChar char="ü"/>
            </a:pPr>
            <a:r>
              <a:rPr lang="en-AU" sz="2200" dirty="0"/>
              <a:t>Analysis of the network structure of data</a:t>
            </a:r>
          </a:p>
          <a:p>
            <a:pPr marL="342900" indent="-342900">
              <a:spcBef>
                <a:spcPts val="600"/>
              </a:spcBef>
              <a:buClr>
                <a:schemeClr val="accent4"/>
              </a:buClr>
              <a:buFont typeface="Wingdings" panose="05000000000000000000" pitchFamily="2" charset="2"/>
              <a:buChar char="ü"/>
            </a:pPr>
            <a:r>
              <a:rPr lang="en-AU" sz="2200" dirty="0"/>
              <a:t>Machine reasoning and inference</a:t>
            </a:r>
          </a:p>
          <a:p>
            <a:pPr marL="342900" indent="-342900">
              <a:spcBef>
                <a:spcPts val="600"/>
              </a:spcBef>
              <a:buClr>
                <a:schemeClr val="accent4"/>
              </a:buClr>
              <a:buFont typeface="Wingdings" panose="05000000000000000000" pitchFamily="2" charset="2"/>
              <a:buChar char="ü"/>
            </a:pPr>
            <a:endParaRPr lang="en-AU" sz="2200" dirty="0"/>
          </a:p>
          <a:p>
            <a:pPr algn="r">
              <a:spcBef>
                <a:spcPts val="0"/>
              </a:spcBef>
              <a:buClr>
                <a:schemeClr val="accent4"/>
              </a:buClr>
            </a:pPr>
            <a:r>
              <a:rPr lang="en-AU" sz="2200" dirty="0">
                <a:solidFill>
                  <a:schemeClr val="accent3">
                    <a:lumMod val="50000"/>
                  </a:schemeClr>
                </a:solidFill>
              </a:rPr>
              <a:t>Demonstrated in GLIDE (Graphically </a:t>
            </a:r>
          </a:p>
          <a:p>
            <a:pPr algn="r">
              <a:spcBef>
                <a:spcPts val="0"/>
              </a:spcBef>
              <a:buClr>
                <a:schemeClr val="accent4"/>
              </a:buClr>
            </a:pPr>
            <a:r>
              <a:rPr lang="en-AU" sz="2200" dirty="0">
                <a:solidFill>
                  <a:schemeClr val="accent3">
                    <a:lumMod val="50000"/>
                  </a:schemeClr>
                </a:solidFill>
              </a:rPr>
              <a:t>Linked Information Discovery </a:t>
            </a:r>
          </a:p>
          <a:p>
            <a:pPr algn="r">
              <a:spcBef>
                <a:spcPts val="0"/>
              </a:spcBef>
              <a:buClr>
                <a:schemeClr val="accent4"/>
              </a:buClr>
            </a:pPr>
            <a:r>
              <a:rPr lang="en-AU" sz="2200" dirty="0">
                <a:solidFill>
                  <a:schemeClr val="accent3">
                    <a:lumMod val="50000"/>
                  </a:schemeClr>
                </a:solidFill>
              </a:rPr>
              <a:t>Environment) prototype – </a:t>
            </a:r>
          </a:p>
          <a:p>
            <a:pPr algn="r">
              <a:spcBef>
                <a:spcPts val="0"/>
              </a:spcBef>
              <a:buClr>
                <a:schemeClr val="accent4"/>
              </a:buClr>
            </a:pPr>
            <a:r>
              <a:rPr lang="en-AU" sz="2200" dirty="0">
                <a:solidFill>
                  <a:schemeClr val="accent3">
                    <a:lumMod val="50000"/>
                  </a:schemeClr>
                </a:solidFill>
              </a:rPr>
              <a:t>analytical platform for data </a:t>
            </a:r>
          </a:p>
          <a:p>
            <a:pPr algn="r">
              <a:spcBef>
                <a:spcPts val="0"/>
              </a:spcBef>
              <a:buClr>
                <a:schemeClr val="accent4"/>
              </a:buClr>
            </a:pPr>
            <a:r>
              <a:rPr lang="en-AU" sz="2200" dirty="0">
                <a:solidFill>
                  <a:schemeClr val="accent3">
                    <a:lumMod val="50000"/>
                  </a:schemeClr>
                </a:solidFill>
              </a:rPr>
              <a:t>exploration and visualisation</a:t>
            </a:r>
            <a:endParaRPr lang="en-AU" sz="2400" dirty="0"/>
          </a:p>
        </p:txBody>
      </p:sp>
      <p:sp>
        <p:nvSpPr>
          <p:cNvPr id="4" name="Date Placeholder 3"/>
          <p:cNvSpPr>
            <a:spLocks noGrp="1"/>
          </p:cNvSpPr>
          <p:nvPr>
            <p:ph type="dt" sz="half" idx="4294967295"/>
          </p:nvPr>
        </p:nvSpPr>
        <p:spPr>
          <a:xfrm>
            <a:off x="1988840" y="6309321"/>
            <a:ext cx="2133600" cy="365125"/>
          </a:xfrm>
          <a:prstGeom prst="rect">
            <a:avLst/>
          </a:prstGeom>
        </p:spPr>
        <p:txBody>
          <a:bodyPr/>
          <a:lstStyle/>
          <a:p>
            <a:pPr fontAlgn="base">
              <a:spcBef>
                <a:spcPct val="0"/>
              </a:spcBef>
              <a:spcAft>
                <a:spcPct val="0"/>
              </a:spcAft>
            </a:pPr>
            <a:endParaRPr lang="en-AU" dirty="0">
              <a:solidFill>
                <a:prstClr val="black"/>
              </a:solidFill>
              <a:latin typeface="Arial" charset="0"/>
            </a:endParaRPr>
          </a:p>
        </p:txBody>
      </p:sp>
      <p:sp>
        <p:nvSpPr>
          <p:cNvPr id="6" name="Slide Number Placeholder 5"/>
          <p:cNvSpPr>
            <a:spLocks noGrp="1"/>
          </p:cNvSpPr>
          <p:nvPr>
            <p:ph type="sldNum" sz="quarter" idx="4294967295"/>
          </p:nvPr>
        </p:nvSpPr>
        <p:spPr>
          <a:xfrm>
            <a:off x="8084840" y="6309321"/>
            <a:ext cx="2133600" cy="365125"/>
          </a:xfrm>
          <a:prstGeom prst="rect">
            <a:avLst/>
          </a:prstGeom>
        </p:spPr>
        <p:txBody>
          <a:bodyPr/>
          <a:lstStyle/>
          <a:p>
            <a:pPr fontAlgn="base">
              <a:spcBef>
                <a:spcPct val="0"/>
              </a:spcBef>
              <a:spcAft>
                <a:spcPct val="0"/>
              </a:spcAft>
            </a:pPr>
            <a:fld id="{2D1612B6-837D-436C-8470-33F0E45EE07E}" type="slidenum">
              <a:rPr lang="en-AU">
                <a:solidFill>
                  <a:prstClr val="black"/>
                </a:solidFill>
              </a:rPr>
              <a:pPr fontAlgn="base">
                <a:spcBef>
                  <a:spcPct val="0"/>
                </a:spcBef>
                <a:spcAft>
                  <a:spcPct val="0"/>
                </a:spcAft>
              </a:pPr>
              <a:t>6</a:t>
            </a:fld>
            <a:endParaRPr lang="en-AU" dirty="0">
              <a:solidFill>
                <a:prstClr val="black"/>
              </a:solidFill>
            </a:endParaRPr>
          </a:p>
        </p:txBody>
      </p:sp>
    </p:spTree>
    <p:extLst>
      <p:ext uri="{BB962C8B-B14F-4D97-AF65-F5344CB8AC3E}">
        <p14:creationId xmlns:p14="http://schemas.microsoft.com/office/powerpoint/2010/main" val="66483274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rtl="0"/>
            <a:r>
              <a:rPr lang="en-AU" sz="2000" dirty="0">
                <a:solidFill>
                  <a:schemeClr val="tx1"/>
                </a:solidFill>
                <a:ea typeface="+mn-ea"/>
                <a:cs typeface="+mn-cs"/>
              </a:rPr>
              <a:t>ABS activities</a:t>
            </a:r>
            <a:endParaRPr lang="en-AU" dirty="0"/>
          </a:p>
        </p:txBody>
      </p:sp>
      <p:sp>
        <p:nvSpPr>
          <p:cNvPr id="3" name="Slide Number Placeholder 2"/>
          <p:cNvSpPr>
            <a:spLocks noGrp="1"/>
          </p:cNvSpPr>
          <p:nvPr>
            <p:ph type="sldNum" sz="quarter" idx="10"/>
          </p:nvPr>
        </p:nvSpPr>
        <p:spPr/>
        <p:txBody>
          <a:bodyPr/>
          <a:lstStyle/>
          <a:p>
            <a:pPr fontAlgn="base">
              <a:spcBef>
                <a:spcPct val="0"/>
              </a:spcBef>
              <a:spcAft>
                <a:spcPct val="0"/>
              </a:spcAft>
            </a:pPr>
            <a:fld id="{3AD48993-4DFC-4CE3-927A-D6AE91C53736}" type="slidenum">
              <a:rPr lang="en-AU">
                <a:solidFill>
                  <a:prstClr val="black"/>
                </a:solidFill>
              </a:rPr>
              <a:pPr fontAlgn="base">
                <a:spcBef>
                  <a:spcPct val="0"/>
                </a:spcBef>
                <a:spcAft>
                  <a:spcPct val="0"/>
                </a:spcAft>
              </a:pPr>
              <a:t>7</a:t>
            </a:fld>
            <a:endParaRPr lang="en-AU" dirty="0">
              <a:solidFill>
                <a:prstClr val="black"/>
              </a:solidFill>
            </a:endParaRPr>
          </a:p>
        </p:txBody>
      </p:sp>
      <p:sp>
        <p:nvSpPr>
          <p:cNvPr id="4" name="Footer Placeholder 3"/>
          <p:cNvSpPr>
            <a:spLocks noGrp="1"/>
          </p:cNvSpPr>
          <p:nvPr>
            <p:ph type="ftr" sz="quarter" idx="11"/>
          </p:nvPr>
        </p:nvSpPr>
        <p:spPr/>
        <p:txBody>
          <a:bodyPr/>
          <a:lstStyle/>
          <a:p>
            <a:pPr fontAlgn="base">
              <a:spcBef>
                <a:spcPct val="0"/>
              </a:spcBef>
              <a:spcAft>
                <a:spcPct val="0"/>
              </a:spcAft>
            </a:pPr>
            <a:endParaRPr lang="en-AU" dirty="0">
              <a:solidFill>
                <a:prstClr val="black"/>
              </a:solidFill>
            </a:endParaRPr>
          </a:p>
        </p:txBody>
      </p:sp>
      <p:sp>
        <p:nvSpPr>
          <p:cNvPr id="5" name="Content Placeholder 4"/>
          <p:cNvSpPr>
            <a:spLocks noGrp="1"/>
          </p:cNvSpPr>
          <p:nvPr>
            <p:ph sz="quarter" idx="12"/>
          </p:nvPr>
        </p:nvSpPr>
        <p:spPr>
          <a:xfrm>
            <a:off x="1991544" y="1268762"/>
            <a:ext cx="8421838" cy="5040559"/>
          </a:xfrm>
        </p:spPr>
        <p:txBody>
          <a:bodyPr>
            <a:normAutofit fontScale="92500" lnSpcReduction="10000"/>
          </a:bodyPr>
          <a:lstStyle/>
          <a:p>
            <a:pPr lvl="0"/>
            <a:r>
              <a:rPr lang="en-AU" dirty="0" smtClean="0"/>
              <a:t>Beyond the Emerging Data and Methods section (where I work)</a:t>
            </a:r>
          </a:p>
          <a:p>
            <a:pPr lvl="1"/>
            <a:r>
              <a:rPr lang="en-AU" dirty="0" smtClean="0"/>
              <a:t>w/ Business modelling community working for ABS’s </a:t>
            </a:r>
            <a:r>
              <a:rPr lang="en-AU" dirty="0"/>
              <a:t>Statistical Business Transformation </a:t>
            </a:r>
            <a:r>
              <a:rPr lang="en-AU" dirty="0" smtClean="0"/>
              <a:t>program: e.g. review of XKOS</a:t>
            </a:r>
          </a:p>
          <a:p>
            <a:pPr lvl="1"/>
            <a:r>
              <a:rPr lang="en-AU" dirty="0" smtClean="0"/>
              <a:t>Geospatial solutions (ASGS, UN </a:t>
            </a:r>
            <a:r>
              <a:rPr lang="en-AU" dirty="0"/>
              <a:t>GGIM Global Statistical Geospatial </a:t>
            </a:r>
            <a:r>
              <a:rPr lang="en-AU" dirty="0" smtClean="0"/>
              <a:t>Framework): value of having ASGS linked data with a </a:t>
            </a:r>
            <a:r>
              <a:rPr lang="en-AU" dirty="0" err="1" smtClean="0"/>
              <a:t>GeoSPARQL</a:t>
            </a:r>
            <a:r>
              <a:rPr lang="en-AU" dirty="0" smtClean="0"/>
              <a:t>-based or/and XKOS-based representation</a:t>
            </a:r>
            <a:endParaRPr lang="en-AU" dirty="0"/>
          </a:p>
          <a:p>
            <a:pPr lvl="1"/>
            <a:r>
              <a:rPr lang="en-AU" dirty="0" smtClean="0"/>
              <a:t>solutions for managing longitudinal evolutions of datasets (units), classifications </a:t>
            </a:r>
          </a:p>
          <a:p>
            <a:pPr lvl="0"/>
            <a:r>
              <a:rPr lang="en-AU" dirty="0" smtClean="0"/>
              <a:t>Research </a:t>
            </a:r>
            <a:r>
              <a:rPr lang="en-AU" dirty="0"/>
              <a:t>on benefits of using linked data approaches to adapt/enrich unit/variable-centric data management </a:t>
            </a:r>
            <a:r>
              <a:rPr lang="en-AU" dirty="0" smtClean="0"/>
              <a:t>processes: emerging </a:t>
            </a:r>
            <a:r>
              <a:rPr lang="en-AU" dirty="0"/>
              <a:t>(big) data for official </a:t>
            </a:r>
            <a:r>
              <a:rPr lang="en-AU" dirty="0" smtClean="0"/>
              <a:t>statistics, (knowledge) graph analytics</a:t>
            </a:r>
          </a:p>
          <a:p>
            <a:pPr lvl="1"/>
            <a:r>
              <a:rPr lang="en-AU" dirty="0" smtClean="0"/>
              <a:t>Freight telematics data, Longitudinal business data (structure, performances and export)</a:t>
            </a:r>
          </a:p>
          <a:p>
            <a:pPr lvl="1"/>
            <a:r>
              <a:rPr lang="en-AU" dirty="0" smtClean="0"/>
              <a:t>Toolchain </a:t>
            </a:r>
            <a:r>
              <a:rPr lang="en-AU" dirty="0"/>
              <a:t>supporting agile development, on demand 'multi-cube cubes' </a:t>
            </a:r>
            <a:r>
              <a:rPr lang="en-AU" dirty="0" smtClean="0"/>
              <a:t>: o</a:t>
            </a:r>
            <a:r>
              <a:rPr lang="fr-FR" dirty="0" err="1" smtClean="0"/>
              <a:t>ntology</a:t>
            </a:r>
            <a:r>
              <a:rPr lang="fr-FR" dirty="0" smtClean="0"/>
              <a:t> </a:t>
            </a:r>
            <a:r>
              <a:rPr lang="fr-FR" dirty="0"/>
              <a:t>documentation hub (200+ ontologies/</a:t>
            </a:r>
            <a:r>
              <a:rPr lang="fr-FR" dirty="0" err="1"/>
              <a:t>vocabularies</a:t>
            </a:r>
            <a:r>
              <a:rPr lang="fr-FR" dirty="0"/>
              <a:t>), </a:t>
            </a:r>
            <a:r>
              <a:rPr lang="fr-FR" dirty="0" smtClean="0"/>
              <a:t>XKOS </a:t>
            </a:r>
            <a:r>
              <a:rPr lang="fr-FR" dirty="0"/>
              <a:t>classifications utilities, </a:t>
            </a:r>
            <a:r>
              <a:rPr lang="fr-FR" dirty="0" smtClean="0"/>
              <a:t>TARQL</a:t>
            </a:r>
            <a:endParaRPr lang="en-AU" dirty="0"/>
          </a:p>
          <a:p>
            <a:pPr lvl="0"/>
            <a:r>
              <a:rPr lang="en-AU" dirty="0" smtClean="0"/>
              <a:t>P</a:t>
            </a:r>
            <a:r>
              <a:rPr lang="en-AU" dirty="0"/>
              <a:t>articipation to W3C Spatial Data on the Web working group, </a:t>
            </a:r>
          </a:p>
          <a:p>
            <a:pPr lvl="1" rtl="0"/>
            <a:r>
              <a:rPr lang="en-AU" dirty="0"/>
              <a:t>Graphical representation of the ontologies (differences between 'old' SSN and new SSN)  </a:t>
            </a:r>
            <a:r>
              <a:rPr lang="en-AU" dirty="0">
                <a:hlinkClick r:id="rId3"/>
              </a:rPr>
              <a:t>https://www.w3.org/2015/spatial/wiki/Mapping_Table</a:t>
            </a:r>
            <a:r>
              <a:rPr lang="en-AU" dirty="0"/>
              <a:t> </a:t>
            </a:r>
          </a:p>
          <a:p>
            <a:pPr lvl="1"/>
            <a:r>
              <a:rPr lang="en-AU" dirty="0"/>
              <a:t>I</a:t>
            </a:r>
            <a:r>
              <a:rPr lang="en-AU" dirty="0">
                <a:ea typeface="+mn-ea"/>
                <a:cs typeface="+mn-cs"/>
              </a:rPr>
              <a:t>nterest in </a:t>
            </a:r>
            <a:r>
              <a:rPr lang="en-AU" dirty="0">
                <a:ea typeface="+mn-ea"/>
                <a:cs typeface="+mn-cs"/>
                <a:hlinkClick r:id="rId4"/>
              </a:rPr>
              <a:t>proposed </a:t>
            </a:r>
            <a:r>
              <a:rPr lang="en-AU" dirty="0">
                <a:ea typeface="+mn-ea"/>
                <a:cs typeface="+mn-cs"/>
              </a:rPr>
              <a:t>joint OGC-W3C </a:t>
            </a:r>
            <a:r>
              <a:rPr lang="en-AU" b="1" dirty="0">
                <a:ea typeface="+mn-ea"/>
                <a:cs typeface="+mn-cs"/>
              </a:rPr>
              <a:t>Spatial</a:t>
            </a:r>
            <a:r>
              <a:rPr lang="en-AU" dirty="0">
                <a:ea typeface="+mn-ea"/>
                <a:cs typeface="+mn-cs"/>
              </a:rPr>
              <a:t> Data on the Web working group, especially work on </a:t>
            </a:r>
            <a:r>
              <a:rPr lang="en-AU" b="1" dirty="0">
                <a:ea typeface="+mn-ea"/>
                <a:cs typeface="+mn-cs"/>
              </a:rPr>
              <a:t>Statistical Linked Data Best Practices</a:t>
            </a:r>
          </a:p>
        </p:txBody>
      </p:sp>
    </p:spTree>
    <p:extLst>
      <p:ext uri="{BB962C8B-B14F-4D97-AF65-F5344CB8AC3E}">
        <p14:creationId xmlns:p14="http://schemas.microsoft.com/office/powerpoint/2010/main" val="14807790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rtl="0"/>
            <a:r>
              <a:rPr lang="en-AU" sz="2000" dirty="0">
                <a:solidFill>
                  <a:schemeClr val="tx1"/>
                </a:solidFill>
                <a:ea typeface="+mn-ea"/>
                <a:cs typeface="+mn-cs"/>
              </a:rPr>
              <a:t>Areas of research and (shared?) interest</a:t>
            </a:r>
            <a:endParaRPr lang="en-AU" dirty="0"/>
          </a:p>
        </p:txBody>
      </p:sp>
      <p:sp>
        <p:nvSpPr>
          <p:cNvPr id="3" name="Slide Number Placeholder 2"/>
          <p:cNvSpPr>
            <a:spLocks noGrp="1"/>
          </p:cNvSpPr>
          <p:nvPr>
            <p:ph type="sldNum" sz="quarter" idx="10"/>
          </p:nvPr>
        </p:nvSpPr>
        <p:spPr/>
        <p:txBody>
          <a:bodyPr/>
          <a:lstStyle/>
          <a:p>
            <a:pPr fontAlgn="base">
              <a:spcBef>
                <a:spcPct val="0"/>
              </a:spcBef>
              <a:spcAft>
                <a:spcPct val="0"/>
              </a:spcAft>
            </a:pPr>
            <a:fld id="{3AD48993-4DFC-4CE3-927A-D6AE91C53736}" type="slidenum">
              <a:rPr lang="en-AU">
                <a:solidFill>
                  <a:prstClr val="black"/>
                </a:solidFill>
              </a:rPr>
              <a:pPr fontAlgn="base">
                <a:spcBef>
                  <a:spcPct val="0"/>
                </a:spcBef>
                <a:spcAft>
                  <a:spcPct val="0"/>
                </a:spcAft>
              </a:pPr>
              <a:t>8</a:t>
            </a:fld>
            <a:endParaRPr lang="en-AU" dirty="0">
              <a:solidFill>
                <a:prstClr val="black"/>
              </a:solidFill>
            </a:endParaRPr>
          </a:p>
        </p:txBody>
      </p:sp>
      <p:sp>
        <p:nvSpPr>
          <p:cNvPr id="4" name="Footer Placeholder 3"/>
          <p:cNvSpPr>
            <a:spLocks noGrp="1"/>
          </p:cNvSpPr>
          <p:nvPr>
            <p:ph type="ftr" sz="quarter" idx="11"/>
          </p:nvPr>
        </p:nvSpPr>
        <p:spPr/>
        <p:txBody>
          <a:bodyPr/>
          <a:lstStyle/>
          <a:p>
            <a:pPr fontAlgn="base">
              <a:spcBef>
                <a:spcPct val="0"/>
              </a:spcBef>
              <a:spcAft>
                <a:spcPct val="0"/>
              </a:spcAft>
            </a:pPr>
            <a:endParaRPr lang="en-AU" dirty="0">
              <a:solidFill>
                <a:prstClr val="black"/>
              </a:solidFill>
            </a:endParaRPr>
          </a:p>
        </p:txBody>
      </p:sp>
      <p:sp>
        <p:nvSpPr>
          <p:cNvPr id="5" name="Content Placeholder 4"/>
          <p:cNvSpPr>
            <a:spLocks noGrp="1"/>
          </p:cNvSpPr>
          <p:nvPr>
            <p:ph sz="quarter" idx="12"/>
          </p:nvPr>
        </p:nvSpPr>
        <p:spPr>
          <a:xfrm>
            <a:off x="1919536" y="1268762"/>
            <a:ext cx="8493846" cy="5040559"/>
          </a:xfrm>
        </p:spPr>
        <p:txBody>
          <a:bodyPr>
            <a:normAutofit fontScale="92500" lnSpcReduction="10000"/>
          </a:bodyPr>
          <a:lstStyle/>
          <a:p>
            <a:r>
              <a:rPr lang="en-AU" dirty="0" smtClean="0"/>
              <a:t>Barriers </a:t>
            </a:r>
            <a:r>
              <a:rPr lang="en-AU" dirty="0"/>
              <a:t>to solutions deployment, adoption by </a:t>
            </a:r>
            <a:r>
              <a:rPr lang="en-AU" dirty="0" smtClean="0"/>
              <a:t>developers, skill shortages</a:t>
            </a:r>
          </a:p>
          <a:p>
            <a:pPr lvl="1"/>
            <a:r>
              <a:rPr lang="en-AU" dirty="0"/>
              <a:t>Agility: ability to rapidly adapt/reuse existing ontologies, </a:t>
            </a:r>
            <a:r>
              <a:rPr lang="en-AU" dirty="0" smtClean="0"/>
              <a:t>to write (or generate?) SPARQL queries quickly, to define ‘generalisation’ processing chains (to reduce </a:t>
            </a:r>
            <a:r>
              <a:rPr lang="en-AU" dirty="0"/>
              <a:t>detail </a:t>
            </a:r>
            <a:r>
              <a:rPr lang="en-AU" dirty="0" smtClean="0"/>
              <a:t>in data</a:t>
            </a:r>
            <a:r>
              <a:rPr lang="en-AU" i="1" dirty="0" smtClean="0"/>
              <a:t>)</a:t>
            </a:r>
            <a:endParaRPr lang="en-AU" dirty="0"/>
          </a:p>
          <a:p>
            <a:pPr lvl="1"/>
            <a:r>
              <a:rPr lang="en-AU" dirty="0" smtClean="0"/>
              <a:t>Porting of ‘business rules’ into linked data environment</a:t>
            </a:r>
          </a:p>
          <a:p>
            <a:r>
              <a:rPr lang="en-AU" dirty="0" smtClean="0"/>
              <a:t>How </a:t>
            </a:r>
            <a:r>
              <a:rPr lang="en-AU" dirty="0"/>
              <a:t>to </a:t>
            </a:r>
            <a:r>
              <a:rPr lang="en-AU" dirty="0" smtClean="0"/>
              <a:t>successfully produce and publish </a:t>
            </a:r>
            <a:r>
              <a:rPr lang="en-AU" dirty="0"/>
              <a:t>open standards </a:t>
            </a:r>
          </a:p>
          <a:p>
            <a:pPr lvl="1"/>
            <a:r>
              <a:rPr lang="en-AU" dirty="0" smtClean="0"/>
              <a:t>Going beyond consuming code lists and/or classifications ‘one at a time’</a:t>
            </a:r>
          </a:p>
          <a:p>
            <a:pPr lvl="2"/>
            <a:r>
              <a:rPr lang="en-AU" dirty="0" smtClean="0"/>
              <a:t>To counter data feudalism, </a:t>
            </a:r>
          </a:p>
          <a:p>
            <a:pPr lvl="2"/>
            <a:r>
              <a:rPr lang="en-AU" dirty="0" smtClean="0"/>
              <a:t>To handle concept drift/changes of classifications over time</a:t>
            </a:r>
          </a:p>
          <a:p>
            <a:pPr lvl="1"/>
            <a:r>
              <a:rPr lang="en-AU" dirty="0"/>
              <a:t>Benefits and limitations of 'schema.org-</a:t>
            </a:r>
            <a:r>
              <a:rPr lang="en-AU" dirty="0" err="1"/>
              <a:t>isation</a:t>
            </a:r>
            <a:r>
              <a:rPr lang="en-AU" dirty="0"/>
              <a:t>' of ontologies/vocabularies </a:t>
            </a:r>
          </a:p>
          <a:p>
            <a:pPr lvl="1"/>
            <a:r>
              <a:rPr lang="en-AU" dirty="0" smtClean="0"/>
              <a:t>Feasibility/attractiveness </a:t>
            </a:r>
            <a:r>
              <a:rPr lang="en-AU" dirty="0"/>
              <a:t>of JSON-LD </a:t>
            </a:r>
            <a:r>
              <a:rPr lang="en-AU" dirty="0" smtClean="0"/>
              <a:t>‘stack’ for </a:t>
            </a:r>
            <a:r>
              <a:rPr lang="en-AU" dirty="0" err="1"/>
              <a:t>GeoJSON</a:t>
            </a:r>
            <a:r>
              <a:rPr lang="en-AU" dirty="0"/>
              <a:t>, </a:t>
            </a:r>
            <a:r>
              <a:rPr lang="en-AU" dirty="0" err="1"/>
              <a:t>Prov</a:t>
            </a:r>
            <a:r>
              <a:rPr lang="en-AU" dirty="0"/>
              <a:t>, </a:t>
            </a:r>
            <a:r>
              <a:rPr lang="en-AU" dirty="0" smtClean="0"/>
              <a:t>SDMX-JSON, SSN/SOSA, other OGC standards </a:t>
            </a:r>
          </a:p>
          <a:p>
            <a:r>
              <a:rPr lang="en-AU" dirty="0" smtClean="0"/>
              <a:t>Knowledge graph extraction</a:t>
            </a:r>
          </a:p>
          <a:p>
            <a:pPr lvl="1"/>
            <a:r>
              <a:rPr lang="en-AU" dirty="0" smtClean="0"/>
              <a:t>and new methods!</a:t>
            </a:r>
          </a:p>
          <a:p>
            <a:r>
              <a:rPr lang="en-AU" dirty="0" smtClean="0"/>
              <a:t>Policy environment</a:t>
            </a:r>
          </a:p>
          <a:p>
            <a:pPr lvl="1">
              <a:defRPr/>
            </a:pPr>
            <a:r>
              <a:rPr lang="en-AU" dirty="0"/>
              <a:t>W3C working groups not addressing policy-connected issues (e.g. data privacy, </a:t>
            </a:r>
            <a:r>
              <a:rPr lang="en-AU" dirty="0" err="1"/>
              <a:t>confidentialisation</a:t>
            </a:r>
            <a:r>
              <a:rPr lang="en-AU" dirty="0"/>
              <a:t>)</a:t>
            </a:r>
          </a:p>
          <a:p>
            <a:pPr lvl="1"/>
            <a:endParaRPr lang="en-AU" dirty="0" smtClean="0"/>
          </a:p>
        </p:txBody>
      </p:sp>
    </p:spTree>
    <p:extLst>
      <p:ext uri="{BB962C8B-B14F-4D97-AF65-F5344CB8AC3E}">
        <p14:creationId xmlns:p14="http://schemas.microsoft.com/office/powerpoint/2010/main" val="21878446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AU" dirty="0" smtClean="0">
                <a:solidFill>
                  <a:schemeClr val="bg1"/>
                </a:solidFill>
              </a:rPr>
              <a:t>Taking advantage of Linked Data?</a:t>
            </a:r>
            <a:br>
              <a:rPr lang="en-AU" dirty="0" smtClean="0">
                <a:solidFill>
                  <a:schemeClr val="bg1"/>
                </a:solidFill>
              </a:rPr>
            </a:br>
            <a:r>
              <a:rPr lang="en-AU" sz="2400" dirty="0" smtClean="0">
                <a:solidFill>
                  <a:schemeClr val="bg1"/>
                </a:solidFill>
              </a:rPr>
              <a:t>3 August 2017</a:t>
            </a:r>
            <a:endParaRPr lang="en-AU" sz="2400" dirty="0">
              <a:solidFill>
                <a:schemeClr val="bg1"/>
              </a:solidFill>
            </a:endParaRPr>
          </a:p>
        </p:txBody>
      </p:sp>
    </p:spTree>
    <p:extLst>
      <p:ext uri="{BB962C8B-B14F-4D97-AF65-F5344CB8AC3E}">
        <p14:creationId xmlns:p14="http://schemas.microsoft.com/office/powerpoint/2010/main" val="2537622992"/>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PSMA Theme">
  <a:themeElements>
    <a:clrScheme name="Kilter">
      <a:dk1>
        <a:sysClr val="windowText" lastClr="000000"/>
      </a:dk1>
      <a:lt1>
        <a:sysClr val="window" lastClr="FFFFFF"/>
      </a:lt1>
      <a:dk2>
        <a:srgbClr val="318FC5"/>
      </a:dk2>
      <a:lt2>
        <a:srgbClr val="AEE8FB"/>
      </a:lt2>
      <a:accent1>
        <a:srgbClr val="76C5EF"/>
      </a:accent1>
      <a:accent2>
        <a:srgbClr val="FEA022"/>
      </a:accent2>
      <a:accent3>
        <a:srgbClr val="FF6700"/>
      </a:accent3>
      <a:accent4>
        <a:srgbClr val="70A525"/>
      </a:accent4>
      <a:accent5>
        <a:srgbClr val="A5D848"/>
      </a:accent5>
      <a:accent6>
        <a:srgbClr val="20768C"/>
      </a:accent6>
      <a:hlink>
        <a:srgbClr val="7AB6E8"/>
      </a:hlink>
      <a:folHlink>
        <a:srgbClr val="83B0D3"/>
      </a:folHlink>
    </a:clrScheme>
    <a:fontScheme name="Angles">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华文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SMA Monthly Social Report - 2017 May" id="{09A09973-4137-40A9-9117-0E6BCC5B061C}" vid="{F60BF788-6734-4A0C-B02D-770BBBAE9206}"/>
    </a:ext>
  </a:extLst>
</a:theme>
</file>

<file path=ppt/theme/theme4.xml><?xml version="1.0" encoding="utf-8"?>
<a:theme xmlns:a="http://schemas.openxmlformats.org/drawingml/2006/main" name="ABS_powerp_horiz_3_4">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BS Circles - Cover Pag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ABS Circles - Cover Pag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ABS Circles - Cover Pag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ABS Circles - Cover Pag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ABS Circles - Cover Pag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ABS Circles - Cover Pag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ABS Circles - Cover Pag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ABS Circles - Cover Pag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ABS Circles - Cover Pag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ABS Circles - Cover Pag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ABS Circles - Cover Pag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ABS Circles - Cover Pag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ABS Circles - Cover Pag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2_Office Theme">
  <a:themeElements>
    <a:clrScheme name="ATO">
      <a:dk1>
        <a:sysClr val="windowText" lastClr="000000"/>
      </a:dk1>
      <a:lt1>
        <a:sysClr val="window" lastClr="FFFFFF"/>
      </a:lt1>
      <a:dk2>
        <a:srgbClr val="D9D9D9"/>
      </a:dk2>
      <a:lt2>
        <a:srgbClr val="2B3054"/>
      </a:lt2>
      <a:accent1>
        <a:srgbClr val="00C8D2"/>
      </a:accent1>
      <a:accent2>
        <a:srgbClr val="2B3054"/>
      </a:accent2>
      <a:accent3>
        <a:srgbClr val="6679BA"/>
      </a:accent3>
      <a:accent4>
        <a:srgbClr val="999999"/>
      </a:accent4>
      <a:accent5>
        <a:srgbClr val="344653"/>
      </a:accent5>
      <a:accent6>
        <a:srgbClr val="2B3054"/>
      </a:accent6>
      <a:hlink>
        <a:srgbClr val="0000FC"/>
      </a:hlink>
      <a:folHlink>
        <a:srgbClr val="7030A0"/>
      </a:folHlink>
    </a:clrScheme>
    <a:fontScheme name="ATO">
      <a:majorFont>
        <a:latin typeface="Calibri"/>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Case Study Presentation 2016 02 17">
  <a:themeElements>
    <a:clrScheme name="Custom 1">
      <a:dk1>
        <a:sysClr val="windowText" lastClr="000000"/>
      </a:dk1>
      <a:lt1>
        <a:sysClr val="window" lastClr="FFFFFF"/>
      </a:lt1>
      <a:dk2>
        <a:srgbClr val="D9D9D9"/>
      </a:dk2>
      <a:lt2>
        <a:srgbClr val="2B3054"/>
      </a:lt2>
      <a:accent1>
        <a:srgbClr val="11979A"/>
      </a:accent1>
      <a:accent2>
        <a:srgbClr val="2B3054"/>
      </a:accent2>
      <a:accent3>
        <a:srgbClr val="6679BA"/>
      </a:accent3>
      <a:accent4>
        <a:srgbClr val="999999"/>
      </a:accent4>
      <a:accent5>
        <a:srgbClr val="344653"/>
      </a:accent5>
      <a:accent6>
        <a:srgbClr val="2B3054"/>
      </a:accent6>
      <a:hlink>
        <a:srgbClr val="0000FC"/>
      </a:hlink>
      <a:folHlink>
        <a:srgbClr val="7030A0"/>
      </a:folHlink>
    </a:clrScheme>
    <a:fontScheme name="ATO">
      <a:majorFont>
        <a:latin typeface="Calibri"/>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Finance 3 Citrus">
  <a:themeElements>
    <a:clrScheme name="Finance - Yellow">
      <a:dk1>
        <a:sysClr val="windowText" lastClr="000000"/>
      </a:dk1>
      <a:lt1>
        <a:sysClr val="window" lastClr="FFFFFF"/>
      </a:lt1>
      <a:dk2>
        <a:srgbClr val="1C1C1C"/>
      </a:dk2>
      <a:lt2>
        <a:srgbClr val="E2E3E2"/>
      </a:lt2>
      <a:accent1>
        <a:srgbClr val="FFF38A"/>
      </a:accent1>
      <a:accent2>
        <a:srgbClr val="F8DD00"/>
      </a:accent2>
      <a:accent3>
        <a:srgbClr val="E8B600"/>
      </a:accent3>
      <a:accent4>
        <a:srgbClr val="19806D"/>
      </a:accent4>
      <a:accent5>
        <a:srgbClr val="C94A2C"/>
      </a:accent5>
      <a:accent6>
        <a:srgbClr val="645493"/>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inance 3 Citrus" id="{E7A3E519-A6CF-44BD-9AA9-8D9D4B5E1373}" vid="{22506707-1C05-45A7-8620-DD4EAAB43FF8}"/>
    </a:ext>
  </a:extLst>
</a:theme>
</file>

<file path=ppt/theme/theme9.xml><?xml version="1.0" encoding="utf-8"?>
<a:theme xmlns:a="http://schemas.openxmlformats.org/drawingml/2006/main" name="GA Blue Pages">
  <a:themeElements>
    <a:clrScheme name="GA Blue Pages 13">
      <a:dk1>
        <a:srgbClr val="4D4D4F"/>
      </a:dk1>
      <a:lt1>
        <a:srgbClr val="FFFFFF"/>
      </a:lt1>
      <a:dk2>
        <a:srgbClr val="267485"/>
      </a:dk2>
      <a:lt2>
        <a:srgbClr val="808080"/>
      </a:lt2>
      <a:accent1>
        <a:srgbClr val="A0D7E4"/>
      </a:accent1>
      <a:accent2>
        <a:srgbClr val="333399"/>
      </a:accent2>
      <a:accent3>
        <a:srgbClr val="FFFFFF"/>
      </a:accent3>
      <a:accent4>
        <a:srgbClr val="404042"/>
      </a:accent4>
      <a:accent5>
        <a:srgbClr val="CDE8EF"/>
      </a:accent5>
      <a:accent6>
        <a:srgbClr val="2D2D8A"/>
      </a:accent6>
      <a:hlink>
        <a:srgbClr val="0000FF"/>
      </a:hlink>
      <a:folHlink>
        <a:srgbClr val="99CC00"/>
      </a:folHlink>
    </a:clrScheme>
    <a:fontScheme name="GA Blue Page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0000" tIns="46800" rIns="90000" bIns="46800" numCol="1" anchor="t" anchorCtr="0" compatLnSpc="1">
        <a:prstTxWarp prst="textNoShape">
          <a:avLst/>
        </a:prstTxWarp>
        <a:spAutoFit/>
      </a:bodyPr>
      <a:lstStyle>
        <a:defPPr marL="0" marR="0" indent="0" algn="l" defTabSz="914400" rtl="0" eaLnBrk="0" fontAlgn="base" latinLnBrk="0" hangingPunct="0">
          <a:lnSpc>
            <a:spcPct val="100000"/>
          </a:lnSpc>
          <a:spcBef>
            <a:spcPct val="0"/>
          </a:spcBef>
          <a:spcAft>
            <a:spcPct val="0"/>
          </a:spcAft>
          <a:buClrTx/>
          <a:buSzTx/>
          <a:buFontTx/>
          <a:buNone/>
          <a:tabLst/>
          <a:defRPr kumimoji="0" lang="en-AU"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0000" tIns="46800" rIns="90000" bIns="46800" numCol="1" anchor="t" anchorCtr="0" compatLnSpc="1">
        <a:prstTxWarp prst="textNoShape">
          <a:avLst/>
        </a:prstTxWarp>
        <a:spAutoFit/>
      </a:bodyPr>
      <a:lstStyle>
        <a:defPPr marL="0" marR="0" indent="0" algn="l" defTabSz="914400" rtl="0" eaLnBrk="0" fontAlgn="base" latinLnBrk="0" hangingPunct="0">
          <a:lnSpc>
            <a:spcPct val="100000"/>
          </a:lnSpc>
          <a:spcBef>
            <a:spcPct val="0"/>
          </a:spcBef>
          <a:spcAft>
            <a:spcPct val="0"/>
          </a:spcAft>
          <a:buClrTx/>
          <a:buSzTx/>
          <a:buFontTx/>
          <a:buNone/>
          <a:tabLst/>
          <a:defRPr kumimoji="0" lang="en-AU" sz="1800" b="0" i="0" u="none" strike="noStrike" cap="none" normalizeH="0" baseline="0" smtClean="0">
            <a:ln>
              <a:noFill/>
            </a:ln>
            <a:solidFill>
              <a:schemeClr val="tx1"/>
            </a:solidFill>
            <a:effectLst/>
            <a:latin typeface="Arial" charset="0"/>
          </a:defRPr>
        </a:defPPr>
      </a:lstStyle>
    </a:lnDef>
  </a:objectDefaults>
  <a:extraClrSchemeLst>
    <a:extraClrScheme>
      <a:clrScheme name="GA Blue Pag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GA Blue Pag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GA Blue Pag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GA Blue Pag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GA Blue Pag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GA Blue Pag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GA Blue Pag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GA Blue Pag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GA Blue Pag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GA Blue Pag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GA Blue Pag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GA Blue Pag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GA Blue Pages 13">
        <a:dk1>
          <a:srgbClr val="4D4D4F"/>
        </a:dk1>
        <a:lt1>
          <a:srgbClr val="FFFFFF"/>
        </a:lt1>
        <a:dk2>
          <a:srgbClr val="267485"/>
        </a:dk2>
        <a:lt2>
          <a:srgbClr val="808080"/>
        </a:lt2>
        <a:accent1>
          <a:srgbClr val="A0D7E4"/>
        </a:accent1>
        <a:accent2>
          <a:srgbClr val="333399"/>
        </a:accent2>
        <a:accent3>
          <a:srgbClr val="FFFFFF"/>
        </a:accent3>
        <a:accent4>
          <a:srgbClr val="404042"/>
        </a:accent4>
        <a:accent5>
          <a:srgbClr val="CDE8EF"/>
        </a:accent5>
        <a:accent6>
          <a:srgbClr val="2D2D8A"/>
        </a:accent6>
        <a:hlink>
          <a:srgbClr val="0000FF"/>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2" id="{8DCDABDA-E164-D441-A2BF-909DC6C6C310}" vid="{B9F65B89-10B5-FF4D-9975-591CE4D060A9}"/>
    </a:ext>
  </a:extLst>
</a:theme>
</file>

<file path=docProps/app.xml><?xml version="1.0" encoding="utf-8"?>
<Properties xmlns="http://schemas.openxmlformats.org/officeDocument/2006/extended-properties" xmlns:vt="http://schemas.openxmlformats.org/officeDocument/2006/docPropsVTypes">
  <TotalTime>9</TotalTime>
  <Words>1846</Words>
  <Application>Microsoft Macintosh PowerPoint</Application>
  <PresentationFormat>Widescreen</PresentationFormat>
  <Paragraphs>326</Paragraphs>
  <Slides>28</Slides>
  <Notes>18</Notes>
  <HiddenSlides>0</HiddenSlides>
  <MMClips>0</MMClips>
  <ScaleCrop>false</ScaleCrop>
  <HeadingPairs>
    <vt:vector size="8" baseType="variant">
      <vt:variant>
        <vt:lpstr>Fonts Used</vt:lpstr>
      </vt:variant>
      <vt:variant>
        <vt:i4>9</vt:i4>
      </vt:variant>
      <vt:variant>
        <vt:lpstr>Theme</vt:lpstr>
      </vt:variant>
      <vt:variant>
        <vt:i4>9</vt:i4>
      </vt:variant>
      <vt:variant>
        <vt:lpstr>Embedded OLE Servers</vt:lpstr>
      </vt:variant>
      <vt:variant>
        <vt:i4>1</vt:i4>
      </vt:variant>
      <vt:variant>
        <vt:lpstr>Slide Titles</vt:lpstr>
      </vt:variant>
      <vt:variant>
        <vt:i4>28</vt:i4>
      </vt:variant>
    </vt:vector>
  </HeadingPairs>
  <TitlesOfParts>
    <vt:vector size="47" baseType="lpstr">
      <vt:lpstr>Arial</vt:lpstr>
      <vt:lpstr>Calibri</vt:lpstr>
      <vt:lpstr>Calibri Light</vt:lpstr>
      <vt:lpstr>Corbel</vt:lpstr>
      <vt:lpstr>Franklin Gothic Book</vt:lpstr>
      <vt:lpstr>Franklin Gothic Medium</vt:lpstr>
      <vt:lpstr>Georgia</vt:lpstr>
      <vt:lpstr>Segoe UI</vt:lpstr>
      <vt:lpstr>Wingdings</vt:lpstr>
      <vt:lpstr>Office Theme</vt:lpstr>
      <vt:lpstr>1_Office Theme</vt:lpstr>
      <vt:lpstr>1_PSMA Theme</vt:lpstr>
      <vt:lpstr>ABS_powerp_horiz_3_4</vt:lpstr>
      <vt:lpstr>2_Office Theme</vt:lpstr>
      <vt:lpstr>3_Office Theme</vt:lpstr>
      <vt:lpstr>Case Study Presentation 2016 02 17</vt:lpstr>
      <vt:lpstr>Finance 3 Citrus</vt:lpstr>
      <vt:lpstr>GA Blue Pages</vt:lpstr>
      <vt:lpstr>think-cell Slide</vt:lpstr>
      <vt:lpstr>Consolidated slide-deck for member organisation presentation</vt:lpstr>
      <vt:lpstr>The Department of Finance,  Linked Data, and Semantic Ontologies.</vt:lpstr>
      <vt:lpstr>Current initiatives at the Department of Finance</vt:lpstr>
      <vt:lpstr>Future opportunities at the Department of Finance</vt:lpstr>
      <vt:lpstr>ABS and Government Linked Data Presentation for AGLDWG AGM</vt:lpstr>
      <vt:lpstr> Semantic Technology:   Advantages for Official Statistics </vt:lpstr>
      <vt:lpstr>ABS activities</vt:lpstr>
      <vt:lpstr>Areas of research and (shared?) interest</vt:lpstr>
      <vt:lpstr>Taking advantage of Linked Data? 3 August 2017</vt:lpstr>
      <vt:lpstr>PowerPoint Presentation</vt:lpstr>
      <vt:lpstr>PowerPoint Presentation</vt:lpstr>
      <vt:lpstr>PowerPoint Presentation</vt:lpstr>
      <vt:lpstr>Machine-executable records authorities</vt:lpstr>
      <vt:lpstr>N</vt:lpstr>
      <vt:lpstr>What does a records authority tell us?</vt:lpstr>
      <vt:lpstr>Machine-executable schema documentation addendum May 2017</vt:lpstr>
      <vt:lpstr>ABR &amp; SBR opportunities - a virtual register for business data -  Australian Business Register Standard Business Reporting</vt:lpstr>
      <vt:lpstr>PowerPoint Presentation</vt:lpstr>
      <vt:lpstr>PowerPoint Presentation</vt:lpstr>
      <vt:lpstr>PowerPoint Presentation</vt:lpstr>
      <vt:lpstr>Questions</vt:lpstr>
      <vt:lpstr>Geoscience Australia – who and what</vt:lpstr>
      <vt:lpstr>GA’s recent LD activities</vt:lpstr>
      <vt:lpstr>GA’s planned future LD activities</vt:lpstr>
      <vt:lpstr>PowerPoint Presentation</vt:lpstr>
      <vt:lpstr>About the Department of Human Services</vt:lpstr>
      <vt:lpstr>What DHS is doing in the sphere of linked data and ontology</vt:lpstr>
      <vt:lpstr>Future work</vt:lpstr>
    </vt:vector>
  </TitlesOfParts>
  <Company>Department of Finance</Company>
  <LinksUpToDate>false</LinksUpToDate>
  <SharedDoc>false</SharedDoc>
  <HyperlinksChanged>false</HyperlinksChanged>
  <AppVersion>15.0034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Consolidated slide-deck for member organisation presentation</dc:title>
  <dc:creator>Machin, John</dc:creator>
  <cp:lastModifiedBy>Nicholas Car</cp:lastModifiedBy>
  <cp:revision>4</cp:revision>
  <dcterms:created xsi:type="dcterms:W3CDTF">2017-08-03T02:34:14Z</dcterms:created>
  <dcterms:modified xsi:type="dcterms:W3CDTF">2017-08-18T10:39:27Z</dcterms:modified>
</cp:coreProperties>
</file>

<file path=docProps/thumbnail.jpeg>
</file>